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10287000" cx="18288000"/>
  <p:notesSz cx="6858000" cy="9144000"/>
  <p:embeddedFontLst>
    <p:embeddedFont>
      <p:font typeface="Vollkorn"/>
      <p:bold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0" roundtripDataSignature="AMtx7mjqeV69fdmMfCCMdMBOH0kZCGwJ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Vollkorn-bold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Vollkorn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3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4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4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9" Type="http://schemas.openxmlformats.org/officeDocument/2006/relationships/image" Target="../media/image4.jp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Relationship Id="rId4" Type="http://schemas.openxmlformats.org/officeDocument/2006/relationships/image" Target="../media/image9.png"/><Relationship Id="rId5" Type="http://schemas.openxmlformats.org/officeDocument/2006/relationships/image" Target="../media/image20.png"/><Relationship Id="rId6" Type="http://schemas.openxmlformats.org/officeDocument/2006/relationships/image" Target="../media/image16.png"/><Relationship Id="rId7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Relationship Id="rId4" Type="http://schemas.openxmlformats.org/officeDocument/2006/relationships/image" Target="../media/image9.png"/><Relationship Id="rId5" Type="http://schemas.openxmlformats.org/officeDocument/2006/relationships/image" Target="../media/image23.png"/><Relationship Id="rId6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Relationship Id="rId4" Type="http://schemas.openxmlformats.org/officeDocument/2006/relationships/image" Target="../media/image9.png"/><Relationship Id="rId5" Type="http://schemas.openxmlformats.org/officeDocument/2006/relationships/image" Target="../media/image57.png"/><Relationship Id="rId6" Type="http://schemas.openxmlformats.org/officeDocument/2006/relationships/image" Target="../media/image23.png"/><Relationship Id="rId7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Relationship Id="rId4" Type="http://schemas.openxmlformats.org/officeDocument/2006/relationships/image" Target="../media/image9.png"/><Relationship Id="rId5" Type="http://schemas.openxmlformats.org/officeDocument/2006/relationships/image" Target="../media/image23.png"/><Relationship Id="rId6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Relationship Id="rId4" Type="http://schemas.openxmlformats.org/officeDocument/2006/relationships/image" Target="../media/image9.png"/><Relationship Id="rId5" Type="http://schemas.openxmlformats.org/officeDocument/2006/relationships/image" Target="../media/image53.png"/><Relationship Id="rId6" Type="http://schemas.openxmlformats.org/officeDocument/2006/relationships/image" Target="../media/image20.png"/><Relationship Id="rId7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8.png"/><Relationship Id="rId7" Type="http://schemas.openxmlformats.org/officeDocument/2006/relationships/image" Target="../media/image7.png"/><Relationship Id="rId8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9.png"/><Relationship Id="rId5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9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24.png"/><Relationship Id="rId8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9.png"/><Relationship Id="rId11" Type="http://schemas.openxmlformats.org/officeDocument/2006/relationships/image" Target="../media/image24.png"/><Relationship Id="rId10" Type="http://schemas.openxmlformats.org/officeDocument/2006/relationships/image" Target="../media/image22.png"/><Relationship Id="rId9" Type="http://schemas.openxmlformats.org/officeDocument/2006/relationships/image" Target="../media/image13.png"/><Relationship Id="rId5" Type="http://schemas.openxmlformats.org/officeDocument/2006/relationships/image" Target="../media/image23.png"/><Relationship Id="rId6" Type="http://schemas.openxmlformats.org/officeDocument/2006/relationships/image" Target="../media/image20.png"/><Relationship Id="rId7" Type="http://schemas.openxmlformats.org/officeDocument/2006/relationships/image" Target="../media/image14.png"/><Relationship Id="rId8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26.png"/><Relationship Id="rId11" Type="http://schemas.openxmlformats.org/officeDocument/2006/relationships/image" Target="../media/image23.png"/><Relationship Id="rId10" Type="http://schemas.openxmlformats.org/officeDocument/2006/relationships/image" Target="../media/image9.png"/><Relationship Id="rId12" Type="http://schemas.openxmlformats.org/officeDocument/2006/relationships/image" Target="../media/image14.png"/><Relationship Id="rId9" Type="http://schemas.openxmlformats.org/officeDocument/2006/relationships/image" Target="../media/image33.png"/><Relationship Id="rId5" Type="http://schemas.openxmlformats.org/officeDocument/2006/relationships/image" Target="../media/image42.png"/><Relationship Id="rId6" Type="http://schemas.openxmlformats.org/officeDocument/2006/relationships/image" Target="../media/image37.png"/><Relationship Id="rId7" Type="http://schemas.openxmlformats.org/officeDocument/2006/relationships/image" Target="../media/image34.png"/><Relationship Id="rId8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9.png"/><Relationship Id="rId5" Type="http://schemas.openxmlformats.org/officeDocument/2006/relationships/image" Target="../media/image20.png"/><Relationship Id="rId6" Type="http://schemas.openxmlformats.org/officeDocument/2006/relationships/image" Target="../media/image16.png"/><Relationship Id="rId7" Type="http://schemas.openxmlformats.org/officeDocument/2006/relationships/image" Target="../media/image55.png"/><Relationship Id="rId8" Type="http://schemas.openxmlformats.org/officeDocument/2006/relationships/image" Target="../media/image3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image" Target="../media/image9.png"/><Relationship Id="rId11" Type="http://schemas.openxmlformats.org/officeDocument/2006/relationships/image" Target="../media/image43.gif"/><Relationship Id="rId10" Type="http://schemas.openxmlformats.org/officeDocument/2006/relationships/image" Target="../media/image46.png"/><Relationship Id="rId9" Type="http://schemas.openxmlformats.org/officeDocument/2006/relationships/image" Target="../media/image38.png"/><Relationship Id="rId5" Type="http://schemas.openxmlformats.org/officeDocument/2006/relationships/image" Target="../media/image20.png"/><Relationship Id="rId6" Type="http://schemas.openxmlformats.org/officeDocument/2006/relationships/image" Target="../media/image16.png"/><Relationship Id="rId7" Type="http://schemas.openxmlformats.org/officeDocument/2006/relationships/image" Target="../media/image40.png"/><Relationship Id="rId8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61.png"/><Relationship Id="rId10" Type="http://schemas.openxmlformats.org/officeDocument/2006/relationships/image" Target="../media/image48.png"/><Relationship Id="rId13" Type="http://schemas.openxmlformats.org/officeDocument/2006/relationships/image" Target="../media/image44.png"/><Relationship Id="rId1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9.png"/><Relationship Id="rId9" Type="http://schemas.openxmlformats.org/officeDocument/2006/relationships/image" Target="../media/image35.png"/><Relationship Id="rId14" Type="http://schemas.openxmlformats.org/officeDocument/2006/relationships/image" Target="../media/image50.png"/><Relationship Id="rId5" Type="http://schemas.openxmlformats.org/officeDocument/2006/relationships/image" Target="../media/image20.png"/><Relationship Id="rId6" Type="http://schemas.openxmlformats.org/officeDocument/2006/relationships/image" Target="../media/image16.png"/><Relationship Id="rId7" Type="http://schemas.openxmlformats.org/officeDocument/2006/relationships/image" Target="../media/image39.png"/><Relationship Id="rId8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1028700" y="781811"/>
            <a:ext cx="16230600" cy="8302706"/>
            <a:chOff x="0" y="0"/>
            <a:chExt cx="21640800" cy="11070274"/>
          </a:xfrm>
        </p:grpSpPr>
        <p:sp>
          <p:nvSpPr>
            <p:cNvPr id="85" name="Google Shape;85;p1"/>
            <p:cNvSpPr/>
            <p:nvPr/>
          </p:nvSpPr>
          <p:spPr>
            <a:xfrm>
              <a:off x="1368062" y="1901950"/>
              <a:ext cx="19081623" cy="7360414"/>
            </a:xfrm>
            <a:custGeom>
              <a:rect b="b" l="l" r="r" t="t"/>
              <a:pathLst>
                <a:path extrusionOk="0" h="3650808" w="9464596">
                  <a:moveTo>
                    <a:pt x="9462056" y="1110353"/>
                  </a:moveTo>
                  <a:lnTo>
                    <a:pt x="9464596" y="1093560"/>
                  </a:lnTo>
                  <a:lnTo>
                    <a:pt x="9458246" y="1097758"/>
                  </a:lnTo>
                  <a:lnTo>
                    <a:pt x="9458246" y="1071169"/>
                  </a:lnTo>
                  <a:cubicBezTo>
                    <a:pt x="9458246" y="1069770"/>
                    <a:pt x="9456976" y="1065571"/>
                    <a:pt x="9455706" y="1059974"/>
                  </a:cubicBezTo>
                  <a:lnTo>
                    <a:pt x="9455706" y="1057175"/>
                  </a:lnTo>
                  <a:lnTo>
                    <a:pt x="9454436" y="1057175"/>
                  </a:lnTo>
                  <a:cubicBezTo>
                    <a:pt x="9453166" y="1051577"/>
                    <a:pt x="9449356" y="1051577"/>
                    <a:pt x="9448086" y="1051577"/>
                  </a:cubicBezTo>
                  <a:cubicBezTo>
                    <a:pt x="9448086" y="1006795"/>
                    <a:pt x="9449356" y="960613"/>
                    <a:pt x="9450626" y="915831"/>
                  </a:cubicBezTo>
                  <a:cubicBezTo>
                    <a:pt x="9450626" y="903236"/>
                    <a:pt x="9451896" y="892041"/>
                    <a:pt x="9451896" y="879446"/>
                  </a:cubicBezTo>
                  <a:lnTo>
                    <a:pt x="9455706" y="879446"/>
                  </a:lnTo>
                  <a:lnTo>
                    <a:pt x="9455706" y="847090"/>
                  </a:lnTo>
                  <a:lnTo>
                    <a:pt x="9459516" y="847090"/>
                  </a:lnTo>
                  <a:lnTo>
                    <a:pt x="9459516" y="816610"/>
                  </a:lnTo>
                  <a:cubicBezTo>
                    <a:pt x="9462056" y="781050"/>
                    <a:pt x="9464596" y="726440"/>
                    <a:pt x="9462056" y="692150"/>
                  </a:cubicBezTo>
                  <a:cubicBezTo>
                    <a:pt x="9463326" y="674370"/>
                    <a:pt x="9460786" y="652780"/>
                    <a:pt x="9459516" y="641350"/>
                  </a:cubicBezTo>
                  <a:lnTo>
                    <a:pt x="9460786" y="641350"/>
                  </a:lnTo>
                  <a:lnTo>
                    <a:pt x="9456976" y="542290"/>
                  </a:lnTo>
                  <a:lnTo>
                    <a:pt x="9458246" y="541020"/>
                  </a:lnTo>
                  <a:lnTo>
                    <a:pt x="9458246" y="537210"/>
                  </a:lnTo>
                  <a:cubicBezTo>
                    <a:pt x="9458246" y="502920"/>
                    <a:pt x="9456976" y="468630"/>
                    <a:pt x="9456976" y="431800"/>
                  </a:cubicBezTo>
                  <a:cubicBezTo>
                    <a:pt x="9454436" y="361950"/>
                    <a:pt x="9453166" y="290830"/>
                    <a:pt x="9459516" y="213360"/>
                  </a:cubicBezTo>
                  <a:lnTo>
                    <a:pt x="9459516" y="207010"/>
                  </a:lnTo>
                  <a:cubicBezTo>
                    <a:pt x="9458246" y="191770"/>
                    <a:pt x="9458246" y="176530"/>
                    <a:pt x="9458246" y="158750"/>
                  </a:cubicBezTo>
                  <a:lnTo>
                    <a:pt x="9458246" y="80010"/>
                  </a:lnTo>
                  <a:lnTo>
                    <a:pt x="9463326" y="59690"/>
                  </a:lnTo>
                  <a:lnTo>
                    <a:pt x="9463326" y="8890"/>
                  </a:lnTo>
                  <a:lnTo>
                    <a:pt x="9456976" y="8890"/>
                  </a:lnTo>
                  <a:cubicBezTo>
                    <a:pt x="9418876" y="8890"/>
                    <a:pt x="9362996" y="7620"/>
                    <a:pt x="9347756" y="7620"/>
                  </a:cubicBezTo>
                  <a:cubicBezTo>
                    <a:pt x="9319816" y="7620"/>
                    <a:pt x="9304576" y="7620"/>
                    <a:pt x="9296956" y="8890"/>
                  </a:cubicBezTo>
                  <a:cubicBezTo>
                    <a:pt x="9263936" y="0"/>
                    <a:pt x="9185196" y="1270"/>
                    <a:pt x="9108996" y="3810"/>
                  </a:cubicBezTo>
                  <a:cubicBezTo>
                    <a:pt x="9070896" y="5080"/>
                    <a:pt x="9034066" y="5080"/>
                    <a:pt x="9008666" y="3810"/>
                  </a:cubicBezTo>
                  <a:lnTo>
                    <a:pt x="9004856" y="3810"/>
                  </a:lnTo>
                  <a:lnTo>
                    <a:pt x="9002316" y="10160"/>
                  </a:lnTo>
                  <a:cubicBezTo>
                    <a:pt x="8951516" y="10160"/>
                    <a:pt x="8901986" y="11430"/>
                    <a:pt x="8837216" y="13970"/>
                  </a:cubicBezTo>
                  <a:lnTo>
                    <a:pt x="8825786" y="13970"/>
                  </a:lnTo>
                  <a:lnTo>
                    <a:pt x="8827056" y="16510"/>
                  </a:lnTo>
                  <a:lnTo>
                    <a:pt x="8794036" y="16510"/>
                  </a:lnTo>
                  <a:lnTo>
                    <a:pt x="8794036" y="21590"/>
                  </a:lnTo>
                  <a:cubicBezTo>
                    <a:pt x="8771175" y="21590"/>
                    <a:pt x="8747046" y="20320"/>
                    <a:pt x="8720375" y="19050"/>
                  </a:cubicBezTo>
                  <a:cubicBezTo>
                    <a:pt x="8697516" y="17780"/>
                    <a:pt x="8674656" y="17780"/>
                    <a:pt x="8651796" y="16510"/>
                  </a:cubicBezTo>
                  <a:lnTo>
                    <a:pt x="8651796" y="15240"/>
                  </a:lnTo>
                  <a:cubicBezTo>
                    <a:pt x="8644175" y="13970"/>
                    <a:pt x="8635286" y="13970"/>
                    <a:pt x="8627666" y="12700"/>
                  </a:cubicBezTo>
                  <a:lnTo>
                    <a:pt x="8626396" y="44450"/>
                  </a:lnTo>
                  <a:lnTo>
                    <a:pt x="8622586" y="44450"/>
                  </a:lnTo>
                  <a:lnTo>
                    <a:pt x="8622586" y="13970"/>
                  </a:lnTo>
                  <a:cubicBezTo>
                    <a:pt x="8449099" y="10160"/>
                    <a:pt x="8218767" y="12700"/>
                    <a:pt x="7994052" y="15240"/>
                  </a:cubicBezTo>
                  <a:cubicBezTo>
                    <a:pt x="7763720" y="17780"/>
                    <a:pt x="7544625" y="20320"/>
                    <a:pt x="7342381" y="16510"/>
                  </a:cubicBezTo>
                  <a:cubicBezTo>
                    <a:pt x="7246878" y="17780"/>
                    <a:pt x="7173846" y="17780"/>
                    <a:pt x="7112050" y="16510"/>
                  </a:cubicBezTo>
                  <a:lnTo>
                    <a:pt x="7112050" y="15240"/>
                  </a:lnTo>
                  <a:lnTo>
                    <a:pt x="6921043" y="12700"/>
                  </a:lnTo>
                  <a:lnTo>
                    <a:pt x="6921043" y="16510"/>
                  </a:lnTo>
                  <a:cubicBezTo>
                    <a:pt x="6859246" y="16510"/>
                    <a:pt x="6791833" y="17780"/>
                    <a:pt x="6718800" y="17780"/>
                  </a:cubicBezTo>
                  <a:lnTo>
                    <a:pt x="6673857" y="12700"/>
                  </a:lnTo>
                  <a:lnTo>
                    <a:pt x="6645768" y="12700"/>
                  </a:lnTo>
                  <a:cubicBezTo>
                    <a:pt x="6572736" y="11430"/>
                    <a:pt x="6539030" y="11430"/>
                    <a:pt x="6527793" y="19050"/>
                  </a:cubicBezTo>
                  <a:lnTo>
                    <a:pt x="6527793" y="21590"/>
                  </a:lnTo>
                  <a:cubicBezTo>
                    <a:pt x="6499704" y="22860"/>
                    <a:pt x="6471614" y="22860"/>
                    <a:pt x="6449143" y="24130"/>
                  </a:cubicBezTo>
                  <a:cubicBezTo>
                    <a:pt x="6392965" y="19050"/>
                    <a:pt x="6319932" y="20320"/>
                    <a:pt x="6235665" y="20320"/>
                  </a:cubicBezTo>
                  <a:cubicBezTo>
                    <a:pt x="6151397" y="21590"/>
                    <a:pt x="6061512" y="21590"/>
                    <a:pt x="5999715" y="16510"/>
                  </a:cubicBezTo>
                  <a:lnTo>
                    <a:pt x="5994097" y="15240"/>
                  </a:lnTo>
                  <a:lnTo>
                    <a:pt x="5982861" y="15240"/>
                  </a:lnTo>
                  <a:cubicBezTo>
                    <a:pt x="5954772" y="16510"/>
                    <a:pt x="5842415" y="17780"/>
                    <a:pt x="5735676" y="19050"/>
                  </a:cubicBezTo>
                  <a:cubicBezTo>
                    <a:pt x="5634555" y="20320"/>
                    <a:pt x="5522198" y="21590"/>
                    <a:pt x="5432312" y="22860"/>
                  </a:cubicBezTo>
                  <a:cubicBezTo>
                    <a:pt x="5415459" y="20320"/>
                    <a:pt x="5381751" y="19050"/>
                    <a:pt x="5342427" y="19050"/>
                  </a:cubicBezTo>
                  <a:cubicBezTo>
                    <a:pt x="5213216" y="20320"/>
                    <a:pt x="5067151" y="21590"/>
                    <a:pt x="4887380" y="21590"/>
                  </a:cubicBezTo>
                  <a:lnTo>
                    <a:pt x="4881763" y="20320"/>
                  </a:lnTo>
                  <a:lnTo>
                    <a:pt x="4853674" y="21590"/>
                  </a:lnTo>
                  <a:cubicBezTo>
                    <a:pt x="4735699" y="21590"/>
                    <a:pt x="4617723" y="20320"/>
                    <a:pt x="4499749" y="20320"/>
                  </a:cubicBezTo>
                  <a:lnTo>
                    <a:pt x="4499749" y="17780"/>
                  </a:lnTo>
                  <a:cubicBezTo>
                    <a:pt x="4466041" y="19050"/>
                    <a:pt x="4432334" y="19050"/>
                    <a:pt x="4404246" y="20320"/>
                  </a:cubicBezTo>
                  <a:lnTo>
                    <a:pt x="4359303" y="20320"/>
                  </a:lnTo>
                  <a:cubicBezTo>
                    <a:pt x="4084027" y="19050"/>
                    <a:pt x="3797517" y="17780"/>
                    <a:pt x="3505389" y="17780"/>
                  </a:cubicBezTo>
                  <a:lnTo>
                    <a:pt x="3494153" y="17780"/>
                  </a:lnTo>
                  <a:lnTo>
                    <a:pt x="3477299" y="22860"/>
                  </a:lnTo>
                  <a:lnTo>
                    <a:pt x="3477299" y="27940"/>
                  </a:lnTo>
                  <a:lnTo>
                    <a:pt x="3466064" y="27940"/>
                  </a:lnTo>
                  <a:lnTo>
                    <a:pt x="3117757" y="16510"/>
                  </a:lnTo>
                  <a:cubicBezTo>
                    <a:pt x="3067197" y="16510"/>
                    <a:pt x="3039107" y="19050"/>
                    <a:pt x="3005400" y="20320"/>
                  </a:cubicBezTo>
                  <a:cubicBezTo>
                    <a:pt x="2954839" y="22860"/>
                    <a:pt x="2909896" y="26670"/>
                    <a:pt x="2763832" y="21590"/>
                  </a:cubicBezTo>
                  <a:lnTo>
                    <a:pt x="2763832" y="24130"/>
                  </a:lnTo>
                  <a:lnTo>
                    <a:pt x="2409908" y="24130"/>
                  </a:lnTo>
                  <a:cubicBezTo>
                    <a:pt x="1999804" y="24130"/>
                    <a:pt x="1527905" y="24130"/>
                    <a:pt x="1162745" y="19050"/>
                  </a:cubicBezTo>
                  <a:lnTo>
                    <a:pt x="1011062" y="17780"/>
                  </a:lnTo>
                  <a:lnTo>
                    <a:pt x="1072859" y="24130"/>
                  </a:lnTo>
                  <a:lnTo>
                    <a:pt x="1039151" y="24130"/>
                  </a:lnTo>
                  <a:cubicBezTo>
                    <a:pt x="893087" y="21590"/>
                    <a:pt x="848360" y="20320"/>
                    <a:pt x="840740" y="24130"/>
                  </a:cubicBezTo>
                  <a:lnTo>
                    <a:pt x="840740" y="21590"/>
                  </a:lnTo>
                  <a:cubicBezTo>
                    <a:pt x="839470" y="21590"/>
                    <a:pt x="839470" y="21590"/>
                    <a:pt x="838200" y="22860"/>
                  </a:cubicBezTo>
                  <a:cubicBezTo>
                    <a:pt x="836930" y="22860"/>
                    <a:pt x="835660" y="21590"/>
                    <a:pt x="833120" y="21590"/>
                  </a:cubicBezTo>
                  <a:lnTo>
                    <a:pt x="833120" y="15240"/>
                  </a:lnTo>
                  <a:cubicBezTo>
                    <a:pt x="797560" y="16510"/>
                    <a:pt x="768350" y="16510"/>
                    <a:pt x="742950" y="15240"/>
                  </a:cubicBezTo>
                  <a:cubicBezTo>
                    <a:pt x="713740" y="13970"/>
                    <a:pt x="687070" y="13970"/>
                    <a:pt x="659130" y="16510"/>
                  </a:cubicBezTo>
                  <a:cubicBezTo>
                    <a:pt x="657860" y="15240"/>
                    <a:pt x="656590" y="12700"/>
                    <a:pt x="652780" y="11430"/>
                  </a:cubicBezTo>
                  <a:lnTo>
                    <a:pt x="650240" y="11430"/>
                  </a:lnTo>
                  <a:cubicBezTo>
                    <a:pt x="646430" y="11430"/>
                    <a:pt x="643890" y="12700"/>
                    <a:pt x="641350" y="12700"/>
                  </a:cubicBezTo>
                  <a:lnTo>
                    <a:pt x="641350" y="7620"/>
                  </a:lnTo>
                  <a:cubicBezTo>
                    <a:pt x="572770" y="7620"/>
                    <a:pt x="551180" y="15240"/>
                    <a:pt x="541020" y="21590"/>
                  </a:cubicBezTo>
                  <a:cubicBezTo>
                    <a:pt x="486410" y="20320"/>
                    <a:pt x="438150" y="19050"/>
                    <a:pt x="391160" y="15240"/>
                  </a:cubicBezTo>
                  <a:lnTo>
                    <a:pt x="391160" y="20320"/>
                  </a:lnTo>
                  <a:lnTo>
                    <a:pt x="373380" y="20320"/>
                  </a:lnTo>
                  <a:lnTo>
                    <a:pt x="373380" y="22860"/>
                  </a:lnTo>
                  <a:lnTo>
                    <a:pt x="298450" y="22860"/>
                  </a:lnTo>
                  <a:lnTo>
                    <a:pt x="251460" y="19050"/>
                  </a:lnTo>
                  <a:lnTo>
                    <a:pt x="250190" y="19050"/>
                  </a:lnTo>
                  <a:cubicBezTo>
                    <a:pt x="240030" y="22860"/>
                    <a:pt x="205740" y="22860"/>
                    <a:pt x="173990" y="22860"/>
                  </a:cubicBezTo>
                  <a:cubicBezTo>
                    <a:pt x="146050" y="22860"/>
                    <a:pt x="120650" y="22860"/>
                    <a:pt x="107950" y="25400"/>
                  </a:cubicBezTo>
                  <a:lnTo>
                    <a:pt x="100330" y="27940"/>
                  </a:lnTo>
                  <a:lnTo>
                    <a:pt x="45720" y="27940"/>
                  </a:lnTo>
                  <a:lnTo>
                    <a:pt x="45720" y="34290"/>
                  </a:lnTo>
                  <a:lnTo>
                    <a:pt x="29210" y="34290"/>
                  </a:lnTo>
                  <a:lnTo>
                    <a:pt x="29210" y="40640"/>
                  </a:lnTo>
                  <a:cubicBezTo>
                    <a:pt x="29210" y="50800"/>
                    <a:pt x="29210" y="62230"/>
                    <a:pt x="27940" y="76200"/>
                  </a:cubicBezTo>
                  <a:lnTo>
                    <a:pt x="27940" y="87630"/>
                  </a:lnTo>
                  <a:cubicBezTo>
                    <a:pt x="27940" y="97790"/>
                    <a:pt x="27940" y="105410"/>
                    <a:pt x="26670" y="114300"/>
                  </a:cubicBezTo>
                  <a:lnTo>
                    <a:pt x="25400" y="130810"/>
                  </a:lnTo>
                  <a:cubicBezTo>
                    <a:pt x="21590" y="194310"/>
                    <a:pt x="22860" y="208280"/>
                    <a:pt x="22860" y="222250"/>
                  </a:cubicBezTo>
                  <a:cubicBezTo>
                    <a:pt x="24130" y="236220"/>
                    <a:pt x="24130" y="248920"/>
                    <a:pt x="20320" y="311150"/>
                  </a:cubicBezTo>
                  <a:lnTo>
                    <a:pt x="19050" y="328930"/>
                  </a:lnTo>
                  <a:lnTo>
                    <a:pt x="30480" y="316230"/>
                  </a:lnTo>
                  <a:cubicBezTo>
                    <a:pt x="31750" y="328930"/>
                    <a:pt x="29210" y="356870"/>
                    <a:pt x="27940" y="378460"/>
                  </a:cubicBezTo>
                  <a:cubicBezTo>
                    <a:pt x="26670" y="412750"/>
                    <a:pt x="22860" y="450850"/>
                    <a:pt x="25400" y="485140"/>
                  </a:cubicBezTo>
                  <a:lnTo>
                    <a:pt x="16510" y="457200"/>
                  </a:lnTo>
                  <a:lnTo>
                    <a:pt x="17780" y="504190"/>
                  </a:lnTo>
                  <a:cubicBezTo>
                    <a:pt x="17780" y="519430"/>
                    <a:pt x="19050" y="535940"/>
                    <a:pt x="19050" y="552450"/>
                  </a:cubicBezTo>
                  <a:cubicBezTo>
                    <a:pt x="16510" y="565150"/>
                    <a:pt x="13970" y="577850"/>
                    <a:pt x="12700" y="588010"/>
                  </a:cubicBezTo>
                  <a:lnTo>
                    <a:pt x="7620" y="588010"/>
                  </a:lnTo>
                  <a:cubicBezTo>
                    <a:pt x="3810" y="640080"/>
                    <a:pt x="5080" y="643890"/>
                    <a:pt x="8890" y="647700"/>
                  </a:cubicBezTo>
                  <a:cubicBezTo>
                    <a:pt x="10160" y="648970"/>
                    <a:pt x="12700" y="650240"/>
                    <a:pt x="13970" y="650240"/>
                  </a:cubicBezTo>
                  <a:cubicBezTo>
                    <a:pt x="15240" y="652780"/>
                    <a:pt x="16510" y="659130"/>
                    <a:pt x="16510" y="675640"/>
                  </a:cubicBezTo>
                  <a:cubicBezTo>
                    <a:pt x="15240" y="675640"/>
                    <a:pt x="13970" y="675640"/>
                    <a:pt x="11430" y="676910"/>
                  </a:cubicBezTo>
                  <a:cubicBezTo>
                    <a:pt x="6350" y="679450"/>
                    <a:pt x="5080" y="685800"/>
                    <a:pt x="5080" y="712470"/>
                  </a:cubicBezTo>
                  <a:cubicBezTo>
                    <a:pt x="3810" y="722630"/>
                    <a:pt x="5080" y="748030"/>
                    <a:pt x="7620" y="779780"/>
                  </a:cubicBezTo>
                  <a:cubicBezTo>
                    <a:pt x="8890" y="800100"/>
                    <a:pt x="10160" y="822960"/>
                    <a:pt x="11430" y="845820"/>
                  </a:cubicBezTo>
                  <a:lnTo>
                    <a:pt x="38100" y="845820"/>
                  </a:lnTo>
                  <a:lnTo>
                    <a:pt x="11430" y="845820"/>
                  </a:lnTo>
                  <a:lnTo>
                    <a:pt x="11430" y="857250"/>
                  </a:lnTo>
                  <a:cubicBezTo>
                    <a:pt x="7620" y="861253"/>
                    <a:pt x="6350" y="875247"/>
                    <a:pt x="6350" y="936823"/>
                  </a:cubicBezTo>
                  <a:lnTo>
                    <a:pt x="10160" y="936823"/>
                  </a:lnTo>
                  <a:lnTo>
                    <a:pt x="10160" y="943820"/>
                  </a:lnTo>
                  <a:lnTo>
                    <a:pt x="19050" y="945219"/>
                  </a:lnTo>
                  <a:lnTo>
                    <a:pt x="19050" y="964811"/>
                  </a:lnTo>
                  <a:lnTo>
                    <a:pt x="12700" y="964811"/>
                  </a:lnTo>
                  <a:lnTo>
                    <a:pt x="16510" y="1020789"/>
                  </a:lnTo>
                  <a:lnTo>
                    <a:pt x="16510" y="1029186"/>
                  </a:lnTo>
                  <a:cubicBezTo>
                    <a:pt x="13970" y="1080965"/>
                    <a:pt x="10160" y="1134144"/>
                    <a:pt x="16510" y="1170529"/>
                  </a:cubicBezTo>
                  <a:cubicBezTo>
                    <a:pt x="16510" y="1173328"/>
                    <a:pt x="16510" y="1174728"/>
                    <a:pt x="15240" y="1176127"/>
                  </a:cubicBezTo>
                  <a:lnTo>
                    <a:pt x="12700" y="1177526"/>
                  </a:lnTo>
                  <a:lnTo>
                    <a:pt x="12700" y="1183124"/>
                  </a:lnTo>
                  <a:cubicBezTo>
                    <a:pt x="13970" y="1197119"/>
                    <a:pt x="13970" y="1218110"/>
                    <a:pt x="15240" y="1240501"/>
                  </a:cubicBezTo>
                  <a:cubicBezTo>
                    <a:pt x="16510" y="1285284"/>
                    <a:pt x="19050" y="1335663"/>
                    <a:pt x="21590" y="1359454"/>
                  </a:cubicBezTo>
                  <a:cubicBezTo>
                    <a:pt x="21590" y="1362253"/>
                    <a:pt x="20320" y="1365052"/>
                    <a:pt x="20320" y="1366451"/>
                  </a:cubicBezTo>
                  <a:cubicBezTo>
                    <a:pt x="20320" y="1367850"/>
                    <a:pt x="19050" y="1369250"/>
                    <a:pt x="19050" y="1370649"/>
                  </a:cubicBezTo>
                  <a:lnTo>
                    <a:pt x="21590" y="1370649"/>
                  </a:lnTo>
                  <a:lnTo>
                    <a:pt x="21590" y="1372049"/>
                  </a:lnTo>
                  <a:cubicBezTo>
                    <a:pt x="15240" y="1404236"/>
                    <a:pt x="17780" y="1471409"/>
                    <a:pt x="20320" y="1531585"/>
                  </a:cubicBezTo>
                  <a:cubicBezTo>
                    <a:pt x="21590" y="1576367"/>
                    <a:pt x="24130" y="1632345"/>
                    <a:pt x="20320" y="1643540"/>
                  </a:cubicBezTo>
                  <a:lnTo>
                    <a:pt x="16510" y="1643540"/>
                  </a:lnTo>
                  <a:lnTo>
                    <a:pt x="17780" y="1751297"/>
                  </a:lnTo>
                  <a:lnTo>
                    <a:pt x="11430" y="1751297"/>
                  </a:lnTo>
                  <a:cubicBezTo>
                    <a:pt x="11430" y="1763892"/>
                    <a:pt x="10160" y="1775088"/>
                    <a:pt x="10160" y="1786283"/>
                  </a:cubicBezTo>
                  <a:lnTo>
                    <a:pt x="8890" y="1784884"/>
                  </a:lnTo>
                  <a:lnTo>
                    <a:pt x="10160" y="1801677"/>
                  </a:lnTo>
                  <a:lnTo>
                    <a:pt x="10160" y="1805875"/>
                  </a:lnTo>
                  <a:lnTo>
                    <a:pt x="13970" y="1910834"/>
                  </a:lnTo>
                  <a:lnTo>
                    <a:pt x="21590" y="1910834"/>
                  </a:lnTo>
                  <a:cubicBezTo>
                    <a:pt x="22860" y="1917831"/>
                    <a:pt x="22860" y="1924828"/>
                    <a:pt x="24130" y="1930426"/>
                  </a:cubicBezTo>
                  <a:lnTo>
                    <a:pt x="22860" y="1929026"/>
                  </a:lnTo>
                  <a:lnTo>
                    <a:pt x="21590" y="1951417"/>
                  </a:lnTo>
                  <a:cubicBezTo>
                    <a:pt x="20320" y="1973808"/>
                    <a:pt x="20320" y="1992001"/>
                    <a:pt x="20320" y="2008794"/>
                  </a:cubicBezTo>
                  <a:cubicBezTo>
                    <a:pt x="17780" y="2017191"/>
                    <a:pt x="15240" y="2025588"/>
                    <a:pt x="13970" y="2035384"/>
                  </a:cubicBezTo>
                  <a:lnTo>
                    <a:pt x="12700" y="2039582"/>
                  </a:lnTo>
                  <a:lnTo>
                    <a:pt x="12700" y="2042381"/>
                  </a:lnTo>
                  <a:cubicBezTo>
                    <a:pt x="13970" y="2043781"/>
                    <a:pt x="15240" y="2049378"/>
                    <a:pt x="16510" y="2074568"/>
                  </a:cubicBezTo>
                  <a:cubicBezTo>
                    <a:pt x="16510" y="2108154"/>
                    <a:pt x="19050" y="2136143"/>
                    <a:pt x="22860" y="2179526"/>
                  </a:cubicBezTo>
                  <a:lnTo>
                    <a:pt x="12700" y="2220110"/>
                  </a:lnTo>
                  <a:cubicBezTo>
                    <a:pt x="8890" y="2235504"/>
                    <a:pt x="8890" y="2239702"/>
                    <a:pt x="8890" y="2246699"/>
                  </a:cubicBezTo>
                  <a:cubicBezTo>
                    <a:pt x="8890" y="2252297"/>
                    <a:pt x="8890" y="2260694"/>
                    <a:pt x="5080" y="2284484"/>
                  </a:cubicBezTo>
                  <a:lnTo>
                    <a:pt x="8890" y="2285884"/>
                  </a:lnTo>
                  <a:cubicBezTo>
                    <a:pt x="10160" y="2294280"/>
                    <a:pt x="10160" y="2326467"/>
                    <a:pt x="10160" y="2347459"/>
                  </a:cubicBezTo>
                  <a:cubicBezTo>
                    <a:pt x="10160" y="2389442"/>
                    <a:pt x="10160" y="2404836"/>
                    <a:pt x="12700" y="2409034"/>
                  </a:cubicBezTo>
                  <a:cubicBezTo>
                    <a:pt x="10160" y="2428627"/>
                    <a:pt x="8890" y="2446819"/>
                    <a:pt x="8890" y="2466412"/>
                  </a:cubicBezTo>
                  <a:cubicBezTo>
                    <a:pt x="7620" y="2488802"/>
                    <a:pt x="7620" y="2512593"/>
                    <a:pt x="2540" y="2541981"/>
                  </a:cubicBezTo>
                  <a:lnTo>
                    <a:pt x="0" y="2558774"/>
                  </a:lnTo>
                  <a:lnTo>
                    <a:pt x="6350" y="2554576"/>
                  </a:lnTo>
                  <a:lnTo>
                    <a:pt x="6350" y="2581166"/>
                  </a:lnTo>
                  <a:cubicBezTo>
                    <a:pt x="6350" y="2582565"/>
                    <a:pt x="7620" y="2586763"/>
                    <a:pt x="8890" y="2592361"/>
                  </a:cubicBezTo>
                  <a:lnTo>
                    <a:pt x="8890" y="2595160"/>
                  </a:lnTo>
                  <a:lnTo>
                    <a:pt x="10160" y="2595160"/>
                  </a:lnTo>
                  <a:cubicBezTo>
                    <a:pt x="11430" y="2600758"/>
                    <a:pt x="15240" y="2600758"/>
                    <a:pt x="16510" y="2600758"/>
                  </a:cubicBezTo>
                  <a:cubicBezTo>
                    <a:pt x="16510" y="2645540"/>
                    <a:pt x="15240" y="2691721"/>
                    <a:pt x="13970" y="2736504"/>
                  </a:cubicBezTo>
                  <a:cubicBezTo>
                    <a:pt x="13970" y="2749099"/>
                    <a:pt x="12700" y="2760294"/>
                    <a:pt x="12700" y="2772889"/>
                  </a:cubicBezTo>
                  <a:lnTo>
                    <a:pt x="8890" y="2772889"/>
                  </a:lnTo>
                  <a:lnTo>
                    <a:pt x="8890" y="2803718"/>
                  </a:lnTo>
                  <a:lnTo>
                    <a:pt x="6350" y="2803718"/>
                  </a:lnTo>
                  <a:lnTo>
                    <a:pt x="6350" y="2834198"/>
                  </a:lnTo>
                  <a:cubicBezTo>
                    <a:pt x="3810" y="2869758"/>
                    <a:pt x="1270" y="2924368"/>
                    <a:pt x="3810" y="2958658"/>
                  </a:cubicBezTo>
                  <a:cubicBezTo>
                    <a:pt x="2540" y="2976438"/>
                    <a:pt x="5080" y="2998028"/>
                    <a:pt x="6350" y="3009458"/>
                  </a:cubicBezTo>
                  <a:lnTo>
                    <a:pt x="5080" y="3009458"/>
                  </a:lnTo>
                  <a:lnTo>
                    <a:pt x="8890" y="3108518"/>
                  </a:lnTo>
                  <a:lnTo>
                    <a:pt x="7620" y="3109788"/>
                  </a:lnTo>
                  <a:lnTo>
                    <a:pt x="7620" y="3113598"/>
                  </a:lnTo>
                  <a:cubicBezTo>
                    <a:pt x="7620" y="3147888"/>
                    <a:pt x="8890" y="3182178"/>
                    <a:pt x="8890" y="3219008"/>
                  </a:cubicBezTo>
                  <a:cubicBezTo>
                    <a:pt x="11430" y="3288858"/>
                    <a:pt x="12700" y="3359978"/>
                    <a:pt x="6350" y="3437448"/>
                  </a:cubicBezTo>
                  <a:lnTo>
                    <a:pt x="6350" y="3443798"/>
                  </a:lnTo>
                  <a:cubicBezTo>
                    <a:pt x="7620" y="3459038"/>
                    <a:pt x="7620" y="3474278"/>
                    <a:pt x="7620" y="3492058"/>
                  </a:cubicBezTo>
                  <a:lnTo>
                    <a:pt x="7620" y="3570798"/>
                  </a:lnTo>
                  <a:lnTo>
                    <a:pt x="2540" y="3591118"/>
                  </a:lnTo>
                  <a:lnTo>
                    <a:pt x="2540" y="3641918"/>
                  </a:lnTo>
                  <a:lnTo>
                    <a:pt x="8890" y="3641918"/>
                  </a:lnTo>
                  <a:cubicBezTo>
                    <a:pt x="46990" y="3641918"/>
                    <a:pt x="102870" y="3643188"/>
                    <a:pt x="118110" y="3643188"/>
                  </a:cubicBezTo>
                  <a:cubicBezTo>
                    <a:pt x="146050" y="3643188"/>
                    <a:pt x="161290" y="3643188"/>
                    <a:pt x="168910" y="3641918"/>
                  </a:cubicBezTo>
                  <a:cubicBezTo>
                    <a:pt x="189230" y="3646998"/>
                    <a:pt x="227330" y="3648268"/>
                    <a:pt x="271780" y="3648268"/>
                  </a:cubicBezTo>
                  <a:cubicBezTo>
                    <a:pt x="298450" y="3648268"/>
                    <a:pt x="327660" y="3648268"/>
                    <a:pt x="356870" y="3646998"/>
                  </a:cubicBezTo>
                  <a:cubicBezTo>
                    <a:pt x="394970" y="3645728"/>
                    <a:pt x="431800" y="3645728"/>
                    <a:pt x="457200" y="3646998"/>
                  </a:cubicBezTo>
                  <a:lnTo>
                    <a:pt x="461010" y="3646998"/>
                  </a:lnTo>
                  <a:lnTo>
                    <a:pt x="463550" y="3640648"/>
                  </a:lnTo>
                  <a:cubicBezTo>
                    <a:pt x="514350" y="3640648"/>
                    <a:pt x="563880" y="3639378"/>
                    <a:pt x="628650" y="3636838"/>
                  </a:cubicBezTo>
                  <a:lnTo>
                    <a:pt x="640080" y="3636838"/>
                  </a:lnTo>
                  <a:lnTo>
                    <a:pt x="638810" y="3634298"/>
                  </a:lnTo>
                  <a:lnTo>
                    <a:pt x="671830" y="3634298"/>
                  </a:lnTo>
                  <a:lnTo>
                    <a:pt x="671830" y="3629218"/>
                  </a:lnTo>
                  <a:cubicBezTo>
                    <a:pt x="694690" y="3629218"/>
                    <a:pt x="718820" y="3630488"/>
                    <a:pt x="745490" y="3631758"/>
                  </a:cubicBezTo>
                  <a:cubicBezTo>
                    <a:pt x="763270" y="3633028"/>
                    <a:pt x="781050" y="3633028"/>
                    <a:pt x="798830" y="3634298"/>
                  </a:cubicBezTo>
                  <a:lnTo>
                    <a:pt x="798830" y="3645728"/>
                  </a:lnTo>
                  <a:lnTo>
                    <a:pt x="1151509" y="3645728"/>
                  </a:lnTo>
                  <a:cubicBezTo>
                    <a:pt x="1258248" y="3645728"/>
                    <a:pt x="1359369" y="3644458"/>
                    <a:pt x="1466108" y="3643188"/>
                  </a:cubicBezTo>
                  <a:cubicBezTo>
                    <a:pt x="1696440" y="3640648"/>
                    <a:pt x="1915536" y="3638108"/>
                    <a:pt x="2117779" y="3641918"/>
                  </a:cubicBezTo>
                  <a:cubicBezTo>
                    <a:pt x="2213283" y="3640648"/>
                    <a:pt x="2286315" y="3640648"/>
                    <a:pt x="2348111" y="3641918"/>
                  </a:cubicBezTo>
                  <a:lnTo>
                    <a:pt x="2348111" y="3643188"/>
                  </a:lnTo>
                  <a:lnTo>
                    <a:pt x="2387436" y="3643188"/>
                  </a:lnTo>
                  <a:lnTo>
                    <a:pt x="2533500" y="3645728"/>
                  </a:lnTo>
                  <a:lnTo>
                    <a:pt x="2533500" y="3641918"/>
                  </a:lnTo>
                  <a:cubicBezTo>
                    <a:pt x="2595296" y="3641918"/>
                    <a:pt x="2662711" y="3640648"/>
                    <a:pt x="2735743" y="3640648"/>
                  </a:cubicBezTo>
                  <a:lnTo>
                    <a:pt x="2786303" y="3646998"/>
                  </a:lnTo>
                  <a:lnTo>
                    <a:pt x="2820010" y="3646998"/>
                  </a:lnTo>
                  <a:cubicBezTo>
                    <a:pt x="2893043" y="3648268"/>
                    <a:pt x="2926750" y="3648268"/>
                    <a:pt x="2937986" y="3640648"/>
                  </a:cubicBezTo>
                  <a:lnTo>
                    <a:pt x="2937986" y="3638108"/>
                  </a:lnTo>
                  <a:cubicBezTo>
                    <a:pt x="2966075" y="3636838"/>
                    <a:pt x="2994164" y="3636838"/>
                    <a:pt x="3016635" y="3635568"/>
                  </a:cubicBezTo>
                  <a:cubicBezTo>
                    <a:pt x="3072814" y="3640648"/>
                    <a:pt x="3145846" y="3639378"/>
                    <a:pt x="3230114" y="3639378"/>
                  </a:cubicBezTo>
                  <a:cubicBezTo>
                    <a:pt x="3314382" y="3638108"/>
                    <a:pt x="3404267" y="3638108"/>
                    <a:pt x="3466064" y="3643188"/>
                  </a:cubicBezTo>
                  <a:lnTo>
                    <a:pt x="3471682" y="3644458"/>
                  </a:lnTo>
                  <a:lnTo>
                    <a:pt x="3482917" y="3644458"/>
                  </a:lnTo>
                  <a:cubicBezTo>
                    <a:pt x="3511007" y="3643188"/>
                    <a:pt x="3623363" y="3641918"/>
                    <a:pt x="3730103" y="3640648"/>
                  </a:cubicBezTo>
                  <a:cubicBezTo>
                    <a:pt x="3831224" y="3639378"/>
                    <a:pt x="3943581" y="3638108"/>
                    <a:pt x="4033467" y="3636838"/>
                  </a:cubicBezTo>
                  <a:cubicBezTo>
                    <a:pt x="4050320" y="3639378"/>
                    <a:pt x="4089645" y="3640648"/>
                    <a:pt x="4123353" y="3640648"/>
                  </a:cubicBezTo>
                  <a:cubicBezTo>
                    <a:pt x="4252563" y="3639378"/>
                    <a:pt x="4398627" y="3638108"/>
                    <a:pt x="4578398" y="3638108"/>
                  </a:cubicBezTo>
                  <a:lnTo>
                    <a:pt x="4584017" y="3639378"/>
                  </a:lnTo>
                  <a:lnTo>
                    <a:pt x="4612106" y="3638108"/>
                  </a:lnTo>
                  <a:cubicBezTo>
                    <a:pt x="4730080" y="3638108"/>
                    <a:pt x="4848055" y="3639378"/>
                    <a:pt x="4966030" y="3639378"/>
                  </a:cubicBezTo>
                  <a:lnTo>
                    <a:pt x="4966030" y="3641918"/>
                  </a:lnTo>
                  <a:lnTo>
                    <a:pt x="5061534" y="3639378"/>
                  </a:lnTo>
                  <a:lnTo>
                    <a:pt x="5106476" y="3639378"/>
                  </a:lnTo>
                  <a:cubicBezTo>
                    <a:pt x="5381751" y="3640648"/>
                    <a:pt x="5668261" y="3641918"/>
                    <a:pt x="5960390" y="3641918"/>
                  </a:cubicBezTo>
                  <a:lnTo>
                    <a:pt x="5971626" y="3641918"/>
                  </a:lnTo>
                  <a:lnTo>
                    <a:pt x="5988479" y="3636838"/>
                  </a:lnTo>
                  <a:lnTo>
                    <a:pt x="5988479" y="3631758"/>
                  </a:lnTo>
                  <a:lnTo>
                    <a:pt x="5999715" y="3631758"/>
                  </a:lnTo>
                  <a:lnTo>
                    <a:pt x="6348022" y="3643188"/>
                  </a:lnTo>
                  <a:cubicBezTo>
                    <a:pt x="6398582" y="3643188"/>
                    <a:pt x="6426671" y="3640648"/>
                    <a:pt x="6460379" y="3639378"/>
                  </a:cubicBezTo>
                  <a:cubicBezTo>
                    <a:pt x="6510939" y="3636838"/>
                    <a:pt x="6555882" y="3633028"/>
                    <a:pt x="6701947" y="3638108"/>
                  </a:cubicBezTo>
                  <a:lnTo>
                    <a:pt x="6701947" y="3635568"/>
                  </a:lnTo>
                  <a:lnTo>
                    <a:pt x="7050253" y="3635568"/>
                  </a:lnTo>
                  <a:cubicBezTo>
                    <a:pt x="7460356" y="3635568"/>
                    <a:pt x="7932256" y="3635568"/>
                    <a:pt x="8297416" y="3640648"/>
                  </a:cubicBezTo>
                  <a:lnTo>
                    <a:pt x="8449098" y="3641918"/>
                  </a:lnTo>
                  <a:lnTo>
                    <a:pt x="8387302" y="3635568"/>
                  </a:lnTo>
                  <a:lnTo>
                    <a:pt x="8421008" y="3635568"/>
                  </a:lnTo>
                  <a:cubicBezTo>
                    <a:pt x="8561455" y="3638108"/>
                    <a:pt x="8614966" y="3639378"/>
                    <a:pt x="8622586" y="3635568"/>
                  </a:cubicBezTo>
                  <a:lnTo>
                    <a:pt x="8622586" y="3636838"/>
                  </a:lnTo>
                  <a:cubicBezTo>
                    <a:pt x="8623856" y="3636838"/>
                    <a:pt x="8623856" y="3636838"/>
                    <a:pt x="8625125" y="3635568"/>
                  </a:cubicBezTo>
                  <a:cubicBezTo>
                    <a:pt x="8626396" y="3635568"/>
                    <a:pt x="8627666" y="3636838"/>
                    <a:pt x="8630206" y="3636838"/>
                  </a:cubicBezTo>
                  <a:lnTo>
                    <a:pt x="8630206" y="3643188"/>
                  </a:lnTo>
                  <a:cubicBezTo>
                    <a:pt x="8665766" y="3641918"/>
                    <a:pt x="8694975" y="3641918"/>
                    <a:pt x="8720375" y="3643188"/>
                  </a:cubicBezTo>
                  <a:cubicBezTo>
                    <a:pt x="8749586" y="3644458"/>
                    <a:pt x="8776256" y="3644458"/>
                    <a:pt x="8804196" y="3641918"/>
                  </a:cubicBezTo>
                  <a:cubicBezTo>
                    <a:pt x="8805466" y="3643188"/>
                    <a:pt x="8806736" y="3645728"/>
                    <a:pt x="8810546" y="3646998"/>
                  </a:cubicBezTo>
                  <a:lnTo>
                    <a:pt x="8813086" y="3646998"/>
                  </a:lnTo>
                  <a:cubicBezTo>
                    <a:pt x="8816896" y="3646998"/>
                    <a:pt x="8819436" y="3645728"/>
                    <a:pt x="8821975" y="3645728"/>
                  </a:cubicBezTo>
                  <a:lnTo>
                    <a:pt x="8821975" y="3650808"/>
                  </a:lnTo>
                  <a:cubicBezTo>
                    <a:pt x="8890556" y="3650808"/>
                    <a:pt x="8912146" y="3643188"/>
                    <a:pt x="8922306" y="3636838"/>
                  </a:cubicBezTo>
                  <a:cubicBezTo>
                    <a:pt x="8976916" y="3638108"/>
                    <a:pt x="9025175" y="3640648"/>
                    <a:pt x="9072166" y="3644458"/>
                  </a:cubicBezTo>
                  <a:lnTo>
                    <a:pt x="9072166" y="3639378"/>
                  </a:lnTo>
                  <a:lnTo>
                    <a:pt x="9089946" y="3639378"/>
                  </a:lnTo>
                  <a:lnTo>
                    <a:pt x="9089946" y="3635568"/>
                  </a:lnTo>
                  <a:lnTo>
                    <a:pt x="9164875" y="3635568"/>
                  </a:lnTo>
                  <a:lnTo>
                    <a:pt x="9211866" y="3638108"/>
                  </a:lnTo>
                  <a:lnTo>
                    <a:pt x="9213136" y="3638108"/>
                  </a:lnTo>
                  <a:cubicBezTo>
                    <a:pt x="9223296" y="3634298"/>
                    <a:pt x="9257586" y="3634298"/>
                    <a:pt x="9289336" y="3634298"/>
                  </a:cubicBezTo>
                  <a:cubicBezTo>
                    <a:pt x="9317276" y="3634298"/>
                    <a:pt x="9342676" y="3634298"/>
                    <a:pt x="9354106" y="3631758"/>
                  </a:cubicBezTo>
                  <a:lnTo>
                    <a:pt x="9417606" y="3631758"/>
                  </a:lnTo>
                  <a:lnTo>
                    <a:pt x="9417606" y="3625408"/>
                  </a:lnTo>
                  <a:lnTo>
                    <a:pt x="9434116" y="3625408"/>
                  </a:lnTo>
                  <a:lnTo>
                    <a:pt x="9434116" y="3619058"/>
                  </a:lnTo>
                  <a:cubicBezTo>
                    <a:pt x="9434116" y="3608898"/>
                    <a:pt x="9434116" y="3597468"/>
                    <a:pt x="9435386" y="3584768"/>
                  </a:cubicBezTo>
                  <a:lnTo>
                    <a:pt x="9435386" y="3572068"/>
                  </a:lnTo>
                  <a:cubicBezTo>
                    <a:pt x="9435386" y="3561908"/>
                    <a:pt x="9435386" y="3554288"/>
                    <a:pt x="9436656" y="3545398"/>
                  </a:cubicBezTo>
                  <a:lnTo>
                    <a:pt x="9437926" y="3528888"/>
                  </a:lnTo>
                  <a:cubicBezTo>
                    <a:pt x="9441736" y="3465388"/>
                    <a:pt x="9440466" y="3451418"/>
                    <a:pt x="9440466" y="3437448"/>
                  </a:cubicBezTo>
                  <a:cubicBezTo>
                    <a:pt x="9439196" y="3423478"/>
                    <a:pt x="9439196" y="3410778"/>
                    <a:pt x="9443006" y="3348549"/>
                  </a:cubicBezTo>
                  <a:lnTo>
                    <a:pt x="9444276" y="3330768"/>
                  </a:lnTo>
                  <a:lnTo>
                    <a:pt x="9432846" y="3343468"/>
                  </a:lnTo>
                  <a:cubicBezTo>
                    <a:pt x="9431576" y="3330768"/>
                    <a:pt x="9434116" y="3302828"/>
                    <a:pt x="9435386" y="3281238"/>
                  </a:cubicBezTo>
                  <a:cubicBezTo>
                    <a:pt x="9437926" y="3248218"/>
                    <a:pt x="9441736" y="3210118"/>
                    <a:pt x="9439196" y="3175828"/>
                  </a:cubicBezTo>
                  <a:lnTo>
                    <a:pt x="9448086" y="3203768"/>
                  </a:lnTo>
                  <a:lnTo>
                    <a:pt x="9446816" y="3156778"/>
                  </a:lnTo>
                  <a:cubicBezTo>
                    <a:pt x="9446816" y="3141538"/>
                    <a:pt x="9445546" y="3125028"/>
                    <a:pt x="9445546" y="3108518"/>
                  </a:cubicBezTo>
                  <a:cubicBezTo>
                    <a:pt x="9448086" y="3095818"/>
                    <a:pt x="9450626" y="3083118"/>
                    <a:pt x="9451896" y="3072958"/>
                  </a:cubicBezTo>
                  <a:lnTo>
                    <a:pt x="9456976" y="3072958"/>
                  </a:lnTo>
                  <a:cubicBezTo>
                    <a:pt x="9460786" y="3020888"/>
                    <a:pt x="9459516" y="3017078"/>
                    <a:pt x="9455706" y="3013268"/>
                  </a:cubicBezTo>
                  <a:cubicBezTo>
                    <a:pt x="9454436" y="3011998"/>
                    <a:pt x="9451896" y="3010728"/>
                    <a:pt x="9450626" y="3010728"/>
                  </a:cubicBezTo>
                  <a:cubicBezTo>
                    <a:pt x="9449356" y="3008188"/>
                    <a:pt x="9448086" y="3001838"/>
                    <a:pt x="9448086" y="2985328"/>
                  </a:cubicBezTo>
                  <a:cubicBezTo>
                    <a:pt x="9449356" y="2985328"/>
                    <a:pt x="9450626" y="2985328"/>
                    <a:pt x="9453166" y="2984058"/>
                  </a:cubicBezTo>
                  <a:cubicBezTo>
                    <a:pt x="9458246" y="2981518"/>
                    <a:pt x="9459516" y="2975168"/>
                    <a:pt x="9459516" y="2948498"/>
                  </a:cubicBezTo>
                  <a:cubicBezTo>
                    <a:pt x="9460786" y="2938338"/>
                    <a:pt x="9459516" y="2912938"/>
                    <a:pt x="9456976" y="2881188"/>
                  </a:cubicBezTo>
                  <a:cubicBezTo>
                    <a:pt x="9455706" y="2860868"/>
                    <a:pt x="9454436" y="2838008"/>
                    <a:pt x="9453166" y="2815148"/>
                  </a:cubicBezTo>
                  <a:lnTo>
                    <a:pt x="9453166" y="2792288"/>
                  </a:lnTo>
                  <a:cubicBezTo>
                    <a:pt x="9458246" y="2786883"/>
                    <a:pt x="9459516" y="2768691"/>
                    <a:pt x="9458246" y="2715512"/>
                  </a:cubicBezTo>
                  <a:lnTo>
                    <a:pt x="9454436" y="2715512"/>
                  </a:lnTo>
                  <a:lnTo>
                    <a:pt x="9454436" y="2708515"/>
                  </a:lnTo>
                  <a:lnTo>
                    <a:pt x="9445546" y="2707115"/>
                  </a:lnTo>
                  <a:lnTo>
                    <a:pt x="9445546" y="2687523"/>
                  </a:lnTo>
                  <a:lnTo>
                    <a:pt x="9451896" y="2687523"/>
                  </a:lnTo>
                  <a:lnTo>
                    <a:pt x="9448086" y="2631546"/>
                  </a:lnTo>
                  <a:lnTo>
                    <a:pt x="9448086" y="2623149"/>
                  </a:lnTo>
                  <a:cubicBezTo>
                    <a:pt x="9450626" y="2571370"/>
                    <a:pt x="9454436" y="2518191"/>
                    <a:pt x="9448086" y="2481806"/>
                  </a:cubicBezTo>
                  <a:cubicBezTo>
                    <a:pt x="9448086" y="2479007"/>
                    <a:pt x="9448086" y="2477607"/>
                    <a:pt x="9449356" y="2476208"/>
                  </a:cubicBezTo>
                  <a:lnTo>
                    <a:pt x="9451896" y="2474808"/>
                  </a:lnTo>
                  <a:lnTo>
                    <a:pt x="9451896" y="2469210"/>
                  </a:lnTo>
                  <a:cubicBezTo>
                    <a:pt x="9450626" y="2455216"/>
                    <a:pt x="9450626" y="2434224"/>
                    <a:pt x="9449356" y="2411833"/>
                  </a:cubicBezTo>
                  <a:cubicBezTo>
                    <a:pt x="9448086" y="2367051"/>
                    <a:pt x="9445546" y="2316671"/>
                    <a:pt x="9443006" y="2292881"/>
                  </a:cubicBezTo>
                  <a:cubicBezTo>
                    <a:pt x="9443006" y="2290082"/>
                    <a:pt x="9444276" y="2287283"/>
                    <a:pt x="9444276" y="2285884"/>
                  </a:cubicBezTo>
                  <a:cubicBezTo>
                    <a:pt x="9444276" y="2284484"/>
                    <a:pt x="9444276" y="2283085"/>
                    <a:pt x="9445546" y="2283085"/>
                  </a:cubicBezTo>
                  <a:lnTo>
                    <a:pt x="9440466" y="2280286"/>
                  </a:lnTo>
                  <a:lnTo>
                    <a:pt x="9446816" y="2281685"/>
                  </a:lnTo>
                  <a:lnTo>
                    <a:pt x="9448086" y="2280286"/>
                  </a:lnTo>
                  <a:lnTo>
                    <a:pt x="9448086" y="2278887"/>
                  </a:lnTo>
                  <a:cubicBezTo>
                    <a:pt x="9454436" y="2246699"/>
                    <a:pt x="9451896" y="2179526"/>
                    <a:pt x="9449356" y="2119350"/>
                  </a:cubicBezTo>
                  <a:cubicBezTo>
                    <a:pt x="9448086" y="2074568"/>
                    <a:pt x="9445546" y="2018590"/>
                    <a:pt x="9449356" y="2007395"/>
                  </a:cubicBezTo>
                  <a:lnTo>
                    <a:pt x="9453166" y="2007395"/>
                  </a:lnTo>
                  <a:lnTo>
                    <a:pt x="9451896" y="1899638"/>
                  </a:lnTo>
                  <a:lnTo>
                    <a:pt x="9458246" y="1899638"/>
                  </a:lnTo>
                  <a:cubicBezTo>
                    <a:pt x="9458246" y="1888442"/>
                    <a:pt x="9459516" y="1875848"/>
                    <a:pt x="9459516" y="1864652"/>
                  </a:cubicBezTo>
                  <a:lnTo>
                    <a:pt x="9460786" y="1867451"/>
                  </a:lnTo>
                  <a:lnTo>
                    <a:pt x="9459516" y="1849258"/>
                  </a:lnTo>
                  <a:lnTo>
                    <a:pt x="9459516" y="1846459"/>
                  </a:lnTo>
                  <a:lnTo>
                    <a:pt x="9455706" y="1741501"/>
                  </a:lnTo>
                  <a:lnTo>
                    <a:pt x="9448086" y="1741501"/>
                  </a:lnTo>
                  <a:cubicBezTo>
                    <a:pt x="9446816" y="1734504"/>
                    <a:pt x="9446816" y="1727507"/>
                    <a:pt x="9445546" y="1721909"/>
                  </a:cubicBezTo>
                  <a:lnTo>
                    <a:pt x="9446816" y="1723309"/>
                  </a:lnTo>
                  <a:lnTo>
                    <a:pt x="9448086" y="1700918"/>
                  </a:lnTo>
                  <a:cubicBezTo>
                    <a:pt x="9449356" y="1678526"/>
                    <a:pt x="9449356" y="1660334"/>
                    <a:pt x="9449356" y="1643540"/>
                  </a:cubicBezTo>
                  <a:cubicBezTo>
                    <a:pt x="9451896" y="1635144"/>
                    <a:pt x="9454436" y="1626747"/>
                    <a:pt x="9455706" y="1616951"/>
                  </a:cubicBezTo>
                  <a:lnTo>
                    <a:pt x="9456976" y="1612753"/>
                  </a:lnTo>
                  <a:lnTo>
                    <a:pt x="9453166" y="1609954"/>
                  </a:lnTo>
                  <a:cubicBezTo>
                    <a:pt x="9453166" y="1608554"/>
                    <a:pt x="9450626" y="1602957"/>
                    <a:pt x="9449356" y="1577767"/>
                  </a:cubicBezTo>
                  <a:cubicBezTo>
                    <a:pt x="9449356" y="1544180"/>
                    <a:pt x="9446816" y="1517591"/>
                    <a:pt x="9443006" y="1472809"/>
                  </a:cubicBezTo>
                  <a:lnTo>
                    <a:pt x="9453166" y="1432225"/>
                  </a:lnTo>
                  <a:cubicBezTo>
                    <a:pt x="9456976" y="1416831"/>
                    <a:pt x="9456976" y="1412633"/>
                    <a:pt x="9456976" y="1405635"/>
                  </a:cubicBezTo>
                  <a:cubicBezTo>
                    <a:pt x="9456976" y="1400038"/>
                    <a:pt x="9456976" y="1391641"/>
                    <a:pt x="9460786" y="1367851"/>
                  </a:cubicBezTo>
                  <a:lnTo>
                    <a:pt x="9456976" y="1366451"/>
                  </a:lnTo>
                  <a:cubicBezTo>
                    <a:pt x="9455706" y="1358054"/>
                    <a:pt x="9455706" y="1325867"/>
                    <a:pt x="9455706" y="1304876"/>
                  </a:cubicBezTo>
                  <a:cubicBezTo>
                    <a:pt x="9455706" y="1262892"/>
                    <a:pt x="9455706" y="1247499"/>
                    <a:pt x="9453166" y="1243300"/>
                  </a:cubicBezTo>
                  <a:cubicBezTo>
                    <a:pt x="9455706" y="1223708"/>
                    <a:pt x="9456976" y="1205515"/>
                    <a:pt x="9456976" y="1185923"/>
                  </a:cubicBezTo>
                  <a:cubicBezTo>
                    <a:pt x="9456976" y="1163532"/>
                    <a:pt x="9456976" y="1139742"/>
                    <a:pt x="9462056" y="1110353"/>
                  </a:cubicBezTo>
                  <a:close/>
                  <a:moveTo>
                    <a:pt x="27940" y="495300"/>
                  </a:moveTo>
                  <a:lnTo>
                    <a:pt x="27940" y="488950"/>
                  </a:lnTo>
                  <a:lnTo>
                    <a:pt x="29210" y="488950"/>
                  </a:lnTo>
                  <a:cubicBezTo>
                    <a:pt x="27940" y="491490"/>
                    <a:pt x="27940" y="492760"/>
                    <a:pt x="27940" y="495300"/>
                  </a:cubicBezTo>
                  <a:close/>
                  <a:moveTo>
                    <a:pt x="38100" y="3033588"/>
                  </a:moveTo>
                  <a:cubicBezTo>
                    <a:pt x="38100" y="3029778"/>
                    <a:pt x="36830" y="3027238"/>
                    <a:pt x="36830" y="3024698"/>
                  </a:cubicBezTo>
                  <a:lnTo>
                    <a:pt x="38100" y="3024698"/>
                  </a:lnTo>
                  <a:lnTo>
                    <a:pt x="38100" y="3033588"/>
                  </a:lnTo>
                  <a:close/>
                  <a:moveTo>
                    <a:pt x="9387126" y="546100"/>
                  </a:moveTo>
                  <a:lnTo>
                    <a:pt x="9388396" y="577850"/>
                  </a:lnTo>
                  <a:lnTo>
                    <a:pt x="9379506" y="563880"/>
                  </a:lnTo>
                  <a:lnTo>
                    <a:pt x="9382046" y="591820"/>
                  </a:lnTo>
                  <a:cubicBezTo>
                    <a:pt x="9387126" y="647700"/>
                    <a:pt x="9385856" y="669290"/>
                    <a:pt x="9384586" y="718820"/>
                  </a:cubicBezTo>
                  <a:lnTo>
                    <a:pt x="9383316" y="741680"/>
                  </a:lnTo>
                  <a:lnTo>
                    <a:pt x="9380776" y="762000"/>
                  </a:lnTo>
                  <a:cubicBezTo>
                    <a:pt x="9378236" y="786130"/>
                    <a:pt x="9378236" y="817880"/>
                    <a:pt x="9379506" y="843280"/>
                  </a:cubicBezTo>
                  <a:lnTo>
                    <a:pt x="9375696" y="843280"/>
                  </a:lnTo>
                  <a:lnTo>
                    <a:pt x="9375696" y="887842"/>
                  </a:lnTo>
                  <a:lnTo>
                    <a:pt x="9379506" y="887842"/>
                  </a:lnTo>
                  <a:lnTo>
                    <a:pt x="9384586" y="966211"/>
                  </a:lnTo>
                  <a:lnTo>
                    <a:pt x="9379506" y="966211"/>
                  </a:lnTo>
                  <a:cubicBezTo>
                    <a:pt x="9379506" y="973208"/>
                    <a:pt x="9379506" y="978806"/>
                    <a:pt x="9380776" y="985803"/>
                  </a:cubicBezTo>
                  <a:lnTo>
                    <a:pt x="9371886" y="985803"/>
                  </a:lnTo>
                  <a:lnTo>
                    <a:pt x="9371886" y="988602"/>
                  </a:lnTo>
                  <a:lnTo>
                    <a:pt x="9376966" y="1100557"/>
                  </a:lnTo>
                  <a:cubicBezTo>
                    <a:pt x="9375696" y="1104756"/>
                    <a:pt x="9375696" y="1111753"/>
                    <a:pt x="9374426" y="1121549"/>
                  </a:cubicBezTo>
                  <a:cubicBezTo>
                    <a:pt x="9373156" y="1129945"/>
                    <a:pt x="9371886" y="1142540"/>
                    <a:pt x="9370616" y="1145339"/>
                  </a:cubicBezTo>
                  <a:lnTo>
                    <a:pt x="9369346" y="1145339"/>
                  </a:lnTo>
                  <a:cubicBezTo>
                    <a:pt x="9368076" y="1176127"/>
                    <a:pt x="9369346" y="1212512"/>
                    <a:pt x="9371886" y="1251697"/>
                  </a:cubicBezTo>
                  <a:cubicBezTo>
                    <a:pt x="9374426" y="1296479"/>
                    <a:pt x="9376966" y="1344060"/>
                    <a:pt x="9374426" y="1388842"/>
                  </a:cubicBezTo>
                  <a:lnTo>
                    <a:pt x="9374426" y="1391641"/>
                  </a:lnTo>
                  <a:cubicBezTo>
                    <a:pt x="9375696" y="1395839"/>
                    <a:pt x="9375696" y="1407035"/>
                    <a:pt x="9376966" y="1421029"/>
                  </a:cubicBezTo>
                  <a:cubicBezTo>
                    <a:pt x="9376966" y="1443420"/>
                    <a:pt x="9375696" y="1464412"/>
                    <a:pt x="9375696" y="1486803"/>
                  </a:cubicBezTo>
                  <a:cubicBezTo>
                    <a:pt x="9374426" y="1541381"/>
                    <a:pt x="9371886" y="1598758"/>
                    <a:pt x="9376966" y="1667331"/>
                  </a:cubicBezTo>
                  <a:lnTo>
                    <a:pt x="9368076" y="1721909"/>
                  </a:lnTo>
                  <a:lnTo>
                    <a:pt x="9368076" y="1723308"/>
                  </a:lnTo>
                  <a:cubicBezTo>
                    <a:pt x="9368076" y="1744300"/>
                    <a:pt x="9369346" y="1751297"/>
                    <a:pt x="9375696" y="1752697"/>
                  </a:cubicBezTo>
                  <a:cubicBezTo>
                    <a:pt x="9378236" y="1752697"/>
                    <a:pt x="9379506" y="1752697"/>
                    <a:pt x="9382046" y="1749898"/>
                  </a:cubicBezTo>
                  <a:cubicBezTo>
                    <a:pt x="9382046" y="1756895"/>
                    <a:pt x="9382046" y="1763892"/>
                    <a:pt x="9383316" y="1775088"/>
                  </a:cubicBezTo>
                  <a:cubicBezTo>
                    <a:pt x="9384586" y="1804476"/>
                    <a:pt x="9383316" y="1815672"/>
                    <a:pt x="9383316" y="1821269"/>
                  </a:cubicBezTo>
                  <a:cubicBezTo>
                    <a:pt x="9382046" y="1821269"/>
                    <a:pt x="9380776" y="1821269"/>
                    <a:pt x="9378236" y="1822669"/>
                  </a:cubicBezTo>
                  <a:cubicBezTo>
                    <a:pt x="9374426" y="1825467"/>
                    <a:pt x="9373156" y="1831065"/>
                    <a:pt x="9373156" y="1838062"/>
                  </a:cubicBezTo>
                  <a:lnTo>
                    <a:pt x="9374426" y="1847859"/>
                  </a:lnTo>
                  <a:cubicBezTo>
                    <a:pt x="9378236" y="1878646"/>
                    <a:pt x="9382046" y="1919230"/>
                    <a:pt x="9382046" y="1965412"/>
                  </a:cubicBezTo>
                  <a:lnTo>
                    <a:pt x="9380776" y="1965412"/>
                  </a:lnTo>
                  <a:lnTo>
                    <a:pt x="9380776" y="1958414"/>
                  </a:lnTo>
                  <a:cubicBezTo>
                    <a:pt x="9379506" y="1929026"/>
                    <a:pt x="9378236" y="1926227"/>
                    <a:pt x="9371886" y="1926227"/>
                  </a:cubicBezTo>
                  <a:cubicBezTo>
                    <a:pt x="9364266" y="1926227"/>
                    <a:pt x="9364266" y="1931825"/>
                    <a:pt x="9361726" y="1957015"/>
                  </a:cubicBezTo>
                  <a:lnTo>
                    <a:pt x="9360456" y="1961213"/>
                  </a:lnTo>
                  <a:lnTo>
                    <a:pt x="9364266" y="1964012"/>
                  </a:lnTo>
                  <a:cubicBezTo>
                    <a:pt x="9370616" y="1972409"/>
                    <a:pt x="9370616" y="2035384"/>
                    <a:pt x="9370616" y="2082965"/>
                  </a:cubicBezTo>
                  <a:cubicBezTo>
                    <a:pt x="9370616" y="2165532"/>
                    <a:pt x="9373156" y="2199118"/>
                    <a:pt x="9379506" y="2208914"/>
                  </a:cubicBezTo>
                  <a:lnTo>
                    <a:pt x="9378236" y="2221509"/>
                  </a:lnTo>
                  <a:lnTo>
                    <a:pt x="9375696" y="2221509"/>
                  </a:lnTo>
                  <a:cubicBezTo>
                    <a:pt x="9371886" y="2262093"/>
                    <a:pt x="9374426" y="2277487"/>
                    <a:pt x="9378236" y="2295680"/>
                  </a:cubicBezTo>
                  <a:cubicBezTo>
                    <a:pt x="9382046" y="2312473"/>
                    <a:pt x="9385856" y="2332065"/>
                    <a:pt x="9384586" y="2382445"/>
                  </a:cubicBezTo>
                  <a:cubicBezTo>
                    <a:pt x="9383316" y="2400638"/>
                    <a:pt x="9383316" y="2413233"/>
                    <a:pt x="9382046" y="2418830"/>
                  </a:cubicBezTo>
                  <a:lnTo>
                    <a:pt x="9378236" y="2418830"/>
                  </a:lnTo>
                  <a:lnTo>
                    <a:pt x="9382046" y="2497199"/>
                  </a:lnTo>
                  <a:lnTo>
                    <a:pt x="9382046" y="2501398"/>
                  </a:lnTo>
                  <a:lnTo>
                    <a:pt x="9379506" y="2501398"/>
                  </a:lnTo>
                  <a:lnTo>
                    <a:pt x="9380776" y="2586763"/>
                  </a:lnTo>
                  <a:lnTo>
                    <a:pt x="9375696" y="2576967"/>
                  </a:lnTo>
                  <a:lnTo>
                    <a:pt x="9380776" y="2611953"/>
                  </a:lnTo>
                  <a:cubicBezTo>
                    <a:pt x="9382046" y="2621749"/>
                    <a:pt x="9384586" y="2638542"/>
                    <a:pt x="9385856" y="2653936"/>
                  </a:cubicBezTo>
                  <a:lnTo>
                    <a:pt x="9382046" y="2669331"/>
                  </a:lnTo>
                  <a:cubicBezTo>
                    <a:pt x="9373156" y="2701517"/>
                    <a:pt x="9374426" y="2716911"/>
                    <a:pt x="9375696" y="2740702"/>
                  </a:cubicBezTo>
                  <a:cubicBezTo>
                    <a:pt x="9376966" y="2750498"/>
                    <a:pt x="9376966" y="2761693"/>
                    <a:pt x="9378236" y="2777087"/>
                  </a:cubicBezTo>
                  <a:lnTo>
                    <a:pt x="9373156" y="2794828"/>
                  </a:lnTo>
                  <a:cubicBezTo>
                    <a:pt x="9371886" y="2798638"/>
                    <a:pt x="9371886" y="2801178"/>
                    <a:pt x="9370616" y="2804988"/>
                  </a:cubicBezTo>
                  <a:lnTo>
                    <a:pt x="9378236" y="2804988"/>
                  </a:lnTo>
                  <a:lnTo>
                    <a:pt x="9378236" y="2815148"/>
                  </a:lnTo>
                  <a:lnTo>
                    <a:pt x="9373156" y="2815148"/>
                  </a:lnTo>
                  <a:cubicBezTo>
                    <a:pt x="9370616" y="2827848"/>
                    <a:pt x="9369346" y="2849438"/>
                    <a:pt x="9368076" y="2877378"/>
                  </a:cubicBezTo>
                  <a:cubicBezTo>
                    <a:pt x="9366806" y="2897698"/>
                    <a:pt x="9366806" y="2919288"/>
                    <a:pt x="9364266" y="2944688"/>
                  </a:cubicBezTo>
                  <a:lnTo>
                    <a:pt x="9376966" y="2945958"/>
                  </a:lnTo>
                  <a:cubicBezTo>
                    <a:pt x="9378236" y="2943418"/>
                    <a:pt x="9378236" y="2937068"/>
                    <a:pt x="9379506" y="2930718"/>
                  </a:cubicBezTo>
                  <a:lnTo>
                    <a:pt x="9383316" y="2930718"/>
                  </a:lnTo>
                  <a:cubicBezTo>
                    <a:pt x="9383316" y="2938338"/>
                    <a:pt x="9384586" y="2947228"/>
                    <a:pt x="9385856" y="2956118"/>
                  </a:cubicBezTo>
                  <a:cubicBezTo>
                    <a:pt x="9380776" y="2962468"/>
                    <a:pt x="9380776" y="2980248"/>
                    <a:pt x="9382046" y="3018348"/>
                  </a:cubicBezTo>
                  <a:lnTo>
                    <a:pt x="9382046" y="3028508"/>
                  </a:lnTo>
                  <a:lnTo>
                    <a:pt x="9373156" y="3025968"/>
                  </a:lnTo>
                  <a:lnTo>
                    <a:pt x="9373156" y="3036128"/>
                  </a:lnTo>
                  <a:cubicBezTo>
                    <a:pt x="9374426" y="3066608"/>
                    <a:pt x="9376966" y="3075498"/>
                    <a:pt x="9379506" y="3086928"/>
                  </a:cubicBezTo>
                  <a:cubicBezTo>
                    <a:pt x="9380776" y="3092008"/>
                    <a:pt x="9382046" y="3098358"/>
                    <a:pt x="9383316" y="3107248"/>
                  </a:cubicBezTo>
                  <a:cubicBezTo>
                    <a:pt x="9382046" y="3154238"/>
                    <a:pt x="9376966" y="3166938"/>
                    <a:pt x="9371886" y="3177098"/>
                  </a:cubicBezTo>
                  <a:lnTo>
                    <a:pt x="9370616" y="3179638"/>
                  </a:lnTo>
                  <a:lnTo>
                    <a:pt x="9370616" y="3182178"/>
                  </a:lnTo>
                  <a:cubicBezTo>
                    <a:pt x="9370616" y="3211388"/>
                    <a:pt x="9370616" y="3215198"/>
                    <a:pt x="9376966" y="3216468"/>
                  </a:cubicBezTo>
                  <a:cubicBezTo>
                    <a:pt x="9379506" y="3216468"/>
                    <a:pt x="9380776" y="3216468"/>
                    <a:pt x="9382046" y="3215198"/>
                  </a:cubicBezTo>
                  <a:lnTo>
                    <a:pt x="9382046" y="3222818"/>
                  </a:lnTo>
                  <a:cubicBezTo>
                    <a:pt x="9379506" y="3288858"/>
                    <a:pt x="9382046" y="3337118"/>
                    <a:pt x="9385856" y="3410778"/>
                  </a:cubicBezTo>
                  <a:lnTo>
                    <a:pt x="9387126" y="3423478"/>
                  </a:lnTo>
                  <a:cubicBezTo>
                    <a:pt x="9380776" y="3423478"/>
                    <a:pt x="9380776" y="3429828"/>
                    <a:pt x="9379506" y="3432368"/>
                  </a:cubicBezTo>
                  <a:lnTo>
                    <a:pt x="9379506" y="3433638"/>
                  </a:lnTo>
                  <a:lnTo>
                    <a:pt x="9383316" y="3459038"/>
                  </a:lnTo>
                  <a:lnTo>
                    <a:pt x="9380776" y="3455228"/>
                  </a:lnTo>
                  <a:lnTo>
                    <a:pt x="9382046" y="3483168"/>
                  </a:lnTo>
                  <a:cubicBezTo>
                    <a:pt x="9383316" y="3499678"/>
                    <a:pt x="9384586" y="3503488"/>
                    <a:pt x="9387126" y="3507298"/>
                  </a:cubicBezTo>
                  <a:cubicBezTo>
                    <a:pt x="9388396" y="3509838"/>
                    <a:pt x="9390936" y="3512378"/>
                    <a:pt x="9392206" y="3542858"/>
                  </a:cubicBezTo>
                  <a:lnTo>
                    <a:pt x="9392206" y="3545398"/>
                  </a:lnTo>
                  <a:cubicBezTo>
                    <a:pt x="9394746" y="3551748"/>
                    <a:pt x="9393476" y="3566988"/>
                    <a:pt x="9392206" y="3577148"/>
                  </a:cubicBezTo>
                  <a:lnTo>
                    <a:pt x="9378236" y="3575878"/>
                  </a:lnTo>
                  <a:lnTo>
                    <a:pt x="9352836" y="3573338"/>
                  </a:lnTo>
                  <a:cubicBezTo>
                    <a:pt x="9332516" y="3572068"/>
                    <a:pt x="9313466" y="3573338"/>
                    <a:pt x="9298226" y="3574608"/>
                  </a:cubicBezTo>
                  <a:lnTo>
                    <a:pt x="9298226" y="3570798"/>
                  </a:lnTo>
                  <a:lnTo>
                    <a:pt x="9293146" y="3568258"/>
                  </a:lnTo>
                  <a:lnTo>
                    <a:pt x="9246156" y="3572068"/>
                  </a:lnTo>
                  <a:cubicBezTo>
                    <a:pt x="9201706" y="3574608"/>
                    <a:pt x="9194086" y="3575878"/>
                    <a:pt x="9148366" y="3580958"/>
                  </a:cubicBezTo>
                  <a:cubicBezTo>
                    <a:pt x="9121696" y="3578418"/>
                    <a:pt x="9095026" y="3577148"/>
                    <a:pt x="9068356" y="3577148"/>
                  </a:cubicBezTo>
                  <a:lnTo>
                    <a:pt x="9054386" y="3577148"/>
                  </a:lnTo>
                  <a:cubicBezTo>
                    <a:pt x="9044226" y="3575878"/>
                    <a:pt x="9031526" y="3574608"/>
                    <a:pt x="9015016" y="3574608"/>
                  </a:cubicBezTo>
                  <a:lnTo>
                    <a:pt x="9015016" y="3577148"/>
                  </a:lnTo>
                  <a:lnTo>
                    <a:pt x="9012476" y="3577148"/>
                  </a:lnTo>
                  <a:cubicBezTo>
                    <a:pt x="9011206" y="3575878"/>
                    <a:pt x="9009936" y="3575878"/>
                    <a:pt x="9008666" y="3574608"/>
                  </a:cubicBezTo>
                  <a:lnTo>
                    <a:pt x="9006126" y="3574608"/>
                  </a:lnTo>
                  <a:cubicBezTo>
                    <a:pt x="8994696" y="3577148"/>
                    <a:pt x="8981996" y="3578418"/>
                    <a:pt x="8966756" y="3579688"/>
                  </a:cubicBezTo>
                  <a:lnTo>
                    <a:pt x="8948976" y="3572068"/>
                  </a:lnTo>
                  <a:lnTo>
                    <a:pt x="8942626" y="3577148"/>
                  </a:lnTo>
                  <a:lnTo>
                    <a:pt x="8827056" y="3572068"/>
                  </a:lnTo>
                  <a:cubicBezTo>
                    <a:pt x="8809276" y="3574608"/>
                    <a:pt x="8791496" y="3575878"/>
                    <a:pt x="8774986" y="3578418"/>
                  </a:cubicBezTo>
                  <a:cubicBezTo>
                    <a:pt x="8749586" y="3578418"/>
                    <a:pt x="8725456" y="3577148"/>
                    <a:pt x="8700056" y="3577148"/>
                  </a:cubicBezTo>
                  <a:lnTo>
                    <a:pt x="8700056" y="3572068"/>
                  </a:lnTo>
                  <a:lnTo>
                    <a:pt x="8649256" y="3575878"/>
                  </a:lnTo>
                  <a:cubicBezTo>
                    <a:pt x="8640366" y="3575878"/>
                    <a:pt x="8632746" y="3575878"/>
                    <a:pt x="8622586" y="3574608"/>
                  </a:cubicBezTo>
                  <a:lnTo>
                    <a:pt x="8622586" y="3573338"/>
                  </a:lnTo>
                  <a:cubicBezTo>
                    <a:pt x="8533367" y="3569528"/>
                    <a:pt x="8376068" y="3568258"/>
                    <a:pt x="8190678" y="3568258"/>
                  </a:cubicBezTo>
                  <a:lnTo>
                    <a:pt x="8061468" y="3568258"/>
                  </a:lnTo>
                  <a:lnTo>
                    <a:pt x="8112028" y="3573338"/>
                  </a:lnTo>
                  <a:cubicBezTo>
                    <a:pt x="8078321" y="3573338"/>
                    <a:pt x="8055849" y="3572068"/>
                    <a:pt x="8027760" y="3572068"/>
                  </a:cubicBezTo>
                  <a:cubicBezTo>
                    <a:pt x="8010907" y="3572068"/>
                    <a:pt x="7994053" y="3570798"/>
                    <a:pt x="7977200" y="3570798"/>
                  </a:cubicBezTo>
                  <a:lnTo>
                    <a:pt x="7965964" y="3570798"/>
                  </a:lnTo>
                  <a:cubicBezTo>
                    <a:pt x="7949110" y="3572068"/>
                    <a:pt x="7926639" y="3573338"/>
                    <a:pt x="7915403" y="3575878"/>
                  </a:cubicBezTo>
                  <a:lnTo>
                    <a:pt x="7915403" y="3574608"/>
                  </a:lnTo>
                  <a:cubicBezTo>
                    <a:pt x="7786193" y="3570798"/>
                    <a:pt x="7696307" y="3572068"/>
                    <a:pt x="7623275" y="3575878"/>
                  </a:cubicBezTo>
                  <a:lnTo>
                    <a:pt x="7612039" y="3575878"/>
                  </a:lnTo>
                  <a:cubicBezTo>
                    <a:pt x="7342382" y="3575878"/>
                    <a:pt x="7039018" y="3575878"/>
                    <a:pt x="6971605" y="3568258"/>
                  </a:cubicBezTo>
                  <a:lnTo>
                    <a:pt x="6960368" y="3568258"/>
                  </a:lnTo>
                  <a:cubicBezTo>
                    <a:pt x="6864865" y="3568258"/>
                    <a:pt x="6836776" y="3568258"/>
                    <a:pt x="6831158" y="3574608"/>
                  </a:cubicBezTo>
                  <a:lnTo>
                    <a:pt x="6786215" y="3574608"/>
                  </a:lnTo>
                  <a:lnTo>
                    <a:pt x="6713183" y="3570798"/>
                  </a:lnTo>
                  <a:lnTo>
                    <a:pt x="6645769" y="3575878"/>
                  </a:lnTo>
                  <a:cubicBezTo>
                    <a:pt x="6612062" y="3575878"/>
                    <a:pt x="6578355" y="3575878"/>
                    <a:pt x="6555883" y="3574608"/>
                  </a:cubicBezTo>
                  <a:lnTo>
                    <a:pt x="6555883" y="3565718"/>
                  </a:lnTo>
                  <a:cubicBezTo>
                    <a:pt x="6415437" y="3563178"/>
                    <a:pt x="6207576" y="3564448"/>
                    <a:pt x="6055894" y="3565718"/>
                  </a:cubicBezTo>
                  <a:cubicBezTo>
                    <a:pt x="5988480" y="3565718"/>
                    <a:pt x="5926684" y="3566988"/>
                    <a:pt x="5892976" y="3566988"/>
                  </a:cubicBezTo>
                  <a:lnTo>
                    <a:pt x="5892976" y="3569528"/>
                  </a:lnTo>
                  <a:lnTo>
                    <a:pt x="5432313" y="3569528"/>
                  </a:lnTo>
                  <a:lnTo>
                    <a:pt x="5432313" y="3566988"/>
                  </a:lnTo>
                  <a:cubicBezTo>
                    <a:pt x="5415460" y="3568258"/>
                    <a:pt x="5398606" y="3568258"/>
                    <a:pt x="5387370" y="3569528"/>
                  </a:cubicBezTo>
                  <a:lnTo>
                    <a:pt x="5235688" y="3569528"/>
                  </a:lnTo>
                  <a:cubicBezTo>
                    <a:pt x="4836821" y="3569528"/>
                    <a:pt x="4421099" y="3569528"/>
                    <a:pt x="4055939" y="3573338"/>
                  </a:cubicBezTo>
                  <a:lnTo>
                    <a:pt x="4033468" y="3573338"/>
                  </a:lnTo>
                  <a:cubicBezTo>
                    <a:pt x="3994143" y="3573338"/>
                    <a:pt x="3960435" y="3574608"/>
                    <a:pt x="3921111" y="3574608"/>
                  </a:cubicBezTo>
                  <a:lnTo>
                    <a:pt x="3730104" y="3577148"/>
                  </a:lnTo>
                  <a:lnTo>
                    <a:pt x="3769428" y="3579688"/>
                  </a:lnTo>
                  <a:lnTo>
                    <a:pt x="3685161" y="3579688"/>
                  </a:lnTo>
                  <a:cubicBezTo>
                    <a:pt x="3657071" y="3575878"/>
                    <a:pt x="3606511" y="3573338"/>
                    <a:pt x="3572804" y="3570798"/>
                  </a:cubicBezTo>
                  <a:lnTo>
                    <a:pt x="3567186" y="3577148"/>
                  </a:lnTo>
                  <a:lnTo>
                    <a:pt x="3561568" y="3572068"/>
                  </a:lnTo>
                  <a:cubicBezTo>
                    <a:pt x="3544714" y="3573338"/>
                    <a:pt x="3437975" y="3572068"/>
                    <a:pt x="3348089" y="3572068"/>
                  </a:cubicBezTo>
                  <a:lnTo>
                    <a:pt x="3089668" y="3572068"/>
                  </a:lnTo>
                  <a:lnTo>
                    <a:pt x="3089668" y="3575878"/>
                  </a:lnTo>
                  <a:cubicBezTo>
                    <a:pt x="3067197" y="3575878"/>
                    <a:pt x="3050344" y="3575878"/>
                    <a:pt x="3027872" y="3577148"/>
                  </a:cubicBezTo>
                  <a:lnTo>
                    <a:pt x="3022254" y="3577148"/>
                  </a:lnTo>
                  <a:cubicBezTo>
                    <a:pt x="2960458" y="3578418"/>
                    <a:pt x="2893044" y="3579688"/>
                    <a:pt x="2814394" y="3580958"/>
                  </a:cubicBezTo>
                  <a:cubicBezTo>
                    <a:pt x="2820012" y="3579688"/>
                    <a:pt x="2820012" y="3578418"/>
                    <a:pt x="2825629" y="3577148"/>
                  </a:cubicBezTo>
                  <a:cubicBezTo>
                    <a:pt x="2831247" y="3570798"/>
                    <a:pt x="2797540" y="3566988"/>
                    <a:pt x="2780686" y="3565718"/>
                  </a:cubicBezTo>
                  <a:lnTo>
                    <a:pt x="2769451" y="3565718"/>
                  </a:lnTo>
                  <a:cubicBezTo>
                    <a:pt x="2617769" y="3564448"/>
                    <a:pt x="2589680" y="3565718"/>
                    <a:pt x="2567208" y="3569528"/>
                  </a:cubicBezTo>
                  <a:cubicBezTo>
                    <a:pt x="2561590" y="3570798"/>
                    <a:pt x="2544737" y="3572068"/>
                    <a:pt x="2421144" y="3570798"/>
                  </a:cubicBezTo>
                  <a:lnTo>
                    <a:pt x="2409908" y="3570798"/>
                  </a:lnTo>
                  <a:cubicBezTo>
                    <a:pt x="2393055" y="3572068"/>
                    <a:pt x="2381819" y="3573338"/>
                    <a:pt x="2376201" y="3574608"/>
                  </a:cubicBezTo>
                  <a:cubicBezTo>
                    <a:pt x="2230137" y="3575878"/>
                    <a:pt x="2179576" y="3577148"/>
                    <a:pt x="2140251" y="3578418"/>
                  </a:cubicBezTo>
                  <a:lnTo>
                    <a:pt x="1999805" y="3575878"/>
                  </a:lnTo>
                  <a:cubicBezTo>
                    <a:pt x="1949245" y="3574608"/>
                    <a:pt x="1921155" y="3574608"/>
                    <a:pt x="1904302" y="3573338"/>
                  </a:cubicBezTo>
                  <a:lnTo>
                    <a:pt x="1904302" y="3564448"/>
                  </a:lnTo>
                  <a:lnTo>
                    <a:pt x="1235777" y="3561908"/>
                  </a:lnTo>
                  <a:lnTo>
                    <a:pt x="1252631" y="3566988"/>
                  </a:lnTo>
                  <a:cubicBezTo>
                    <a:pt x="1207688" y="3568258"/>
                    <a:pt x="1117802" y="3570798"/>
                    <a:pt x="1056006" y="3570798"/>
                  </a:cubicBezTo>
                  <a:cubicBezTo>
                    <a:pt x="1027917" y="3570798"/>
                    <a:pt x="999828" y="3572068"/>
                    <a:pt x="977356" y="3572068"/>
                  </a:cubicBezTo>
                  <a:lnTo>
                    <a:pt x="840740" y="3572068"/>
                  </a:lnTo>
                  <a:lnTo>
                    <a:pt x="840740" y="3568258"/>
                  </a:lnTo>
                  <a:lnTo>
                    <a:pt x="836930" y="3569528"/>
                  </a:lnTo>
                  <a:cubicBezTo>
                    <a:pt x="830580" y="3570798"/>
                    <a:pt x="805180" y="3572068"/>
                    <a:pt x="778510" y="3573338"/>
                  </a:cubicBezTo>
                  <a:lnTo>
                    <a:pt x="778510" y="3568258"/>
                  </a:lnTo>
                  <a:cubicBezTo>
                    <a:pt x="754380" y="3566988"/>
                    <a:pt x="734060" y="3568258"/>
                    <a:pt x="713740" y="3570798"/>
                  </a:cubicBezTo>
                  <a:cubicBezTo>
                    <a:pt x="687070" y="3573338"/>
                    <a:pt x="660400" y="3575878"/>
                    <a:pt x="623570" y="3570798"/>
                  </a:cubicBezTo>
                  <a:cubicBezTo>
                    <a:pt x="614680" y="3570798"/>
                    <a:pt x="601980" y="3568258"/>
                    <a:pt x="589280" y="3566988"/>
                  </a:cubicBezTo>
                  <a:cubicBezTo>
                    <a:pt x="561340" y="3563178"/>
                    <a:pt x="551180" y="3561908"/>
                    <a:pt x="546100" y="3566988"/>
                  </a:cubicBezTo>
                  <a:lnTo>
                    <a:pt x="544830" y="3568258"/>
                  </a:lnTo>
                  <a:cubicBezTo>
                    <a:pt x="537210" y="3568258"/>
                    <a:pt x="529590" y="3568258"/>
                    <a:pt x="520700" y="3569528"/>
                  </a:cubicBezTo>
                  <a:cubicBezTo>
                    <a:pt x="497840" y="3570798"/>
                    <a:pt x="474980" y="3572068"/>
                    <a:pt x="448310" y="3568258"/>
                  </a:cubicBezTo>
                  <a:lnTo>
                    <a:pt x="445770" y="3568258"/>
                  </a:lnTo>
                  <a:cubicBezTo>
                    <a:pt x="444500" y="3568258"/>
                    <a:pt x="443230" y="3568258"/>
                    <a:pt x="443230" y="3569528"/>
                  </a:cubicBezTo>
                  <a:lnTo>
                    <a:pt x="429260" y="3566988"/>
                  </a:lnTo>
                  <a:cubicBezTo>
                    <a:pt x="416560" y="3564448"/>
                    <a:pt x="393700" y="3565718"/>
                    <a:pt x="373380" y="3566988"/>
                  </a:cubicBezTo>
                  <a:cubicBezTo>
                    <a:pt x="363220" y="3566988"/>
                    <a:pt x="351790" y="3568258"/>
                    <a:pt x="346710" y="3568258"/>
                  </a:cubicBezTo>
                  <a:lnTo>
                    <a:pt x="345440" y="3563178"/>
                  </a:lnTo>
                  <a:cubicBezTo>
                    <a:pt x="323850" y="3569528"/>
                    <a:pt x="297180" y="3569528"/>
                    <a:pt x="266700" y="3568258"/>
                  </a:cubicBezTo>
                  <a:cubicBezTo>
                    <a:pt x="242570" y="3566988"/>
                    <a:pt x="214630" y="3566988"/>
                    <a:pt x="185420" y="3569528"/>
                  </a:cubicBezTo>
                  <a:lnTo>
                    <a:pt x="189230" y="3564448"/>
                  </a:lnTo>
                  <a:lnTo>
                    <a:pt x="166370" y="3566988"/>
                  </a:lnTo>
                  <a:cubicBezTo>
                    <a:pt x="163830" y="3566988"/>
                    <a:pt x="161290" y="3566988"/>
                    <a:pt x="157480" y="3568258"/>
                  </a:cubicBezTo>
                  <a:lnTo>
                    <a:pt x="156210" y="3561908"/>
                  </a:lnTo>
                  <a:cubicBezTo>
                    <a:pt x="139700" y="3563178"/>
                    <a:pt x="123190" y="3564448"/>
                    <a:pt x="101600" y="3563178"/>
                  </a:cubicBezTo>
                  <a:lnTo>
                    <a:pt x="97790" y="3563178"/>
                  </a:lnTo>
                  <a:lnTo>
                    <a:pt x="87630" y="3561908"/>
                  </a:lnTo>
                  <a:lnTo>
                    <a:pt x="87630" y="3541588"/>
                  </a:lnTo>
                  <a:lnTo>
                    <a:pt x="74930" y="3541588"/>
                  </a:lnTo>
                  <a:lnTo>
                    <a:pt x="74930" y="3535238"/>
                  </a:lnTo>
                  <a:cubicBezTo>
                    <a:pt x="76200" y="3521268"/>
                    <a:pt x="77470" y="3512378"/>
                    <a:pt x="80010" y="3502218"/>
                  </a:cubicBezTo>
                  <a:lnTo>
                    <a:pt x="80010" y="3499678"/>
                  </a:lnTo>
                  <a:cubicBezTo>
                    <a:pt x="85090" y="3475548"/>
                    <a:pt x="88900" y="3448878"/>
                    <a:pt x="87630" y="3379028"/>
                  </a:cubicBezTo>
                  <a:lnTo>
                    <a:pt x="83820" y="3379028"/>
                  </a:lnTo>
                  <a:cubicBezTo>
                    <a:pt x="85090" y="3357438"/>
                    <a:pt x="86360" y="3339658"/>
                    <a:pt x="88900" y="3329498"/>
                  </a:cubicBezTo>
                  <a:cubicBezTo>
                    <a:pt x="88900" y="3281238"/>
                    <a:pt x="87630" y="3278698"/>
                    <a:pt x="81280" y="3278698"/>
                  </a:cubicBezTo>
                  <a:cubicBezTo>
                    <a:pt x="81280" y="3265998"/>
                    <a:pt x="80010" y="3255838"/>
                    <a:pt x="77470" y="3243138"/>
                  </a:cubicBezTo>
                  <a:cubicBezTo>
                    <a:pt x="76200" y="3232978"/>
                    <a:pt x="73660" y="3221548"/>
                    <a:pt x="73660" y="3207578"/>
                  </a:cubicBezTo>
                  <a:lnTo>
                    <a:pt x="78740" y="3207578"/>
                  </a:lnTo>
                  <a:lnTo>
                    <a:pt x="78740" y="3201228"/>
                  </a:lnTo>
                  <a:cubicBezTo>
                    <a:pt x="81280" y="3137728"/>
                    <a:pt x="77470" y="3130108"/>
                    <a:pt x="73660" y="3122488"/>
                  </a:cubicBezTo>
                  <a:cubicBezTo>
                    <a:pt x="72390" y="3119948"/>
                    <a:pt x="71120" y="3116138"/>
                    <a:pt x="69850" y="3105978"/>
                  </a:cubicBezTo>
                  <a:lnTo>
                    <a:pt x="78740" y="3104708"/>
                  </a:lnTo>
                  <a:lnTo>
                    <a:pt x="77470" y="3072958"/>
                  </a:lnTo>
                  <a:lnTo>
                    <a:pt x="86360" y="3086928"/>
                  </a:lnTo>
                  <a:lnTo>
                    <a:pt x="83820" y="3058988"/>
                  </a:lnTo>
                  <a:cubicBezTo>
                    <a:pt x="78740" y="3003108"/>
                    <a:pt x="80010" y="2981518"/>
                    <a:pt x="81280" y="2931988"/>
                  </a:cubicBezTo>
                  <a:lnTo>
                    <a:pt x="82550" y="2909128"/>
                  </a:lnTo>
                  <a:lnTo>
                    <a:pt x="85090" y="2888808"/>
                  </a:lnTo>
                  <a:cubicBezTo>
                    <a:pt x="87630" y="2864678"/>
                    <a:pt x="87630" y="2834198"/>
                    <a:pt x="86360" y="2808798"/>
                  </a:cubicBezTo>
                  <a:lnTo>
                    <a:pt x="88900" y="2808798"/>
                  </a:lnTo>
                  <a:cubicBezTo>
                    <a:pt x="87630" y="2802448"/>
                    <a:pt x="87630" y="2797368"/>
                    <a:pt x="87630" y="2792288"/>
                  </a:cubicBezTo>
                  <a:lnTo>
                    <a:pt x="87630" y="2763093"/>
                  </a:lnTo>
                  <a:lnTo>
                    <a:pt x="83820" y="2763093"/>
                  </a:lnTo>
                  <a:lnTo>
                    <a:pt x="78740" y="2684724"/>
                  </a:lnTo>
                  <a:lnTo>
                    <a:pt x="83820" y="2684724"/>
                  </a:lnTo>
                  <a:cubicBezTo>
                    <a:pt x="83820" y="2677727"/>
                    <a:pt x="83820" y="2672129"/>
                    <a:pt x="82550" y="2665132"/>
                  </a:cubicBezTo>
                  <a:lnTo>
                    <a:pt x="91440" y="2665132"/>
                  </a:lnTo>
                  <a:lnTo>
                    <a:pt x="91440" y="2662333"/>
                  </a:lnTo>
                  <a:lnTo>
                    <a:pt x="86360" y="2550378"/>
                  </a:lnTo>
                  <a:cubicBezTo>
                    <a:pt x="87630" y="2546180"/>
                    <a:pt x="87630" y="2539182"/>
                    <a:pt x="88900" y="2529386"/>
                  </a:cubicBezTo>
                  <a:cubicBezTo>
                    <a:pt x="90170" y="2520990"/>
                    <a:pt x="91440" y="2508395"/>
                    <a:pt x="92710" y="2505596"/>
                  </a:cubicBezTo>
                  <a:lnTo>
                    <a:pt x="93980" y="2505596"/>
                  </a:lnTo>
                  <a:cubicBezTo>
                    <a:pt x="95250" y="2474808"/>
                    <a:pt x="92710" y="2438423"/>
                    <a:pt x="91440" y="2399238"/>
                  </a:cubicBezTo>
                  <a:cubicBezTo>
                    <a:pt x="88900" y="2354456"/>
                    <a:pt x="86360" y="2306875"/>
                    <a:pt x="88900" y="2260694"/>
                  </a:cubicBezTo>
                  <a:lnTo>
                    <a:pt x="88900" y="2257895"/>
                  </a:lnTo>
                  <a:cubicBezTo>
                    <a:pt x="87630" y="2253697"/>
                    <a:pt x="87630" y="2242501"/>
                    <a:pt x="86360" y="2228507"/>
                  </a:cubicBezTo>
                  <a:cubicBezTo>
                    <a:pt x="86360" y="2206115"/>
                    <a:pt x="87630" y="2185124"/>
                    <a:pt x="87630" y="2162733"/>
                  </a:cubicBezTo>
                  <a:cubicBezTo>
                    <a:pt x="88900" y="2108154"/>
                    <a:pt x="91440" y="2050778"/>
                    <a:pt x="86360" y="1980806"/>
                  </a:cubicBezTo>
                  <a:lnTo>
                    <a:pt x="95250" y="1926227"/>
                  </a:lnTo>
                  <a:lnTo>
                    <a:pt x="95250" y="1924828"/>
                  </a:lnTo>
                  <a:cubicBezTo>
                    <a:pt x="95250" y="1903836"/>
                    <a:pt x="93980" y="1896839"/>
                    <a:pt x="87630" y="1895440"/>
                  </a:cubicBezTo>
                  <a:cubicBezTo>
                    <a:pt x="85090" y="1895440"/>
                    <a:pt x="83820" y="1895440"/>
                    <a:pt x="81280" y="1898238"/>
                  </a:cubicBezTo>
                  <a:cubicBezTo>
                    <a:pt x="81280" y="1891241"/>
                    <a:pt x="81280" y="1884244"/>
                    <a:pt x="80010" y="1873049"/>
                  </a:cubicBezTo>
                  <a:cubicBezTo>
                    <a:pt x="78740" y="1843660"/>
                    <a:pt x="80010" y="1832465"/>
                    <a:pt x="80010" y="1826867"/>
                  </a:cubicBezTo>
                  <a:cubicBezTo>
                    <a:pt x="81280" y="1826867"/>
                    <a:pt x="82550" y="1826867"/>
                    <a:pt x="85090" y="1825467"/>
                  </a:cubicBezTo>
                  <a:cubicBezTo>
                    <a:pt x="88900" y="1822669"/>
                    <a:pt x="90170" y="1817071"/>
                    <a:pt x="90170" y="1810074"/>
                  </a:cubicBezTo>
                  <a:lnTo>
                    <a:pt x="90170" y="1808674"/>
                  </a:lnTo>
                  <a:lnTo>
                    <a:pt x="88900" y="1801677"/>
                  </a:lnTo>
                  <a:cubicBezTo>
                    <a:pt x="85090" y="1770889"/>
                    <a:pt x="81280" y="1730306"/>
                    <a:pt x="81280" y="1684124"/>
                  </a:cubicBezTo>
                  <a:lnTo>
                    <a:pt x="82550" y="1684124"/>
                  </a:lnTo>
                  <a:lnTo>
                    <a:pt x="82550" y="1691121"/>
                  </a:lnTo>
                  <a:cubicBezTo>
                    <a:pt x="83820" y="1720510"/>
                    <a:pt x="85090" y="1723308"/>
                    <a:pt x="91440" y="1723308"/>
                  </a:cubicBezTo>
                  <a:cubicBezTo>
                    <a:pt x="99060" y="1723308"/>
                    <a:pt x="99060" y="1717711"/>
                    <a:pt x="101600" y="1692521"/>
                  </a:cubicBezTo>
                  <a:lnTo>
                    <a:pt x="102870" y="1688322"/>
                  </a:lnTo>
                  <a:lnTo>
                    <a:pt x="99060" y="1685524"/>
                  </a:lnTo>
                  <a:cubicBezTo>
                    <a:pt x="92710" y="1677127"/>
                    <a:pt x="92710" y="1614152"/>
                    <a:pt x="92710" y="1566571"/>
                  </a:cubicBezTo>
                  <a:cubicBezTo>
                    <a:pt x="92710" y="1484004"/>
                    <a:pt x="90170" y="1450417"/>
                    <a:pt x="83820" y="1440621"/>
                  </a:cubicBezTo>
                  <a:lnTo>
                    <a:pt x="85090" y="1428026"/>
                  </a:lnTo>
                  <a:lnTo>
                    <a:pt x="87630" y="1428026"/>
                  </a:lnTo>
                  <a:cubicBezTo>
                    <a:pt x="91440" y="1387443"/>
                    <a:pt x="88900" y="1372049"/>
                    <a:pt x="85090" y="1353856"/>
                  </a:cubicBezTo>
                  <a:cubicBezTo>
                    <a:pt x="81280" y="1337063"/>
                    <a:pt x="77470" y="1317470"/>
                    <a:pt x="78740" y="1267091"/>
                  </a:cubicBezTo>
                  <a:cubicBezTo>
                    <a:pt x="80010" y="1248898"/>
                    <a:pt x="80010" y="1236303"/>
                    <a:pt x="81280" y="1230705"/>
                  </a:cubicBezTo>
                  <a:lnTo>
                    <a:pt x="85090" y="1230705"/>
                  </a:lnTo>
                  <a:lnTo>
                    <a:pt x="81280" y="1152337"/>
                  </a:lnTo>
                  <a:lnTo>
                    <a:pt x="81280" y="1148138"/>
                  </a:lnTo>
                  <a:lnTo>
                    <a:pt x="83820" y="1148138"/>
                  </a:lnTo>
                  <a:lnTo>
                    <a:pt x="82550" y="1062772"/>
                  </a:lnTo>
                  <a:lnTo>
                    <a:pt x="87630" y="1072568"/>
                  </a:lnTo>
                  <a:lnTo>
                    <a:pt x="82550" y="1037582"/>
                  </a:lnTo>
                  <a:cubicBezTo>
                    <a:pt x="81280" y="1027786"/>
                    <a:pt x="78740" y="1012393"/>
                    <a:pt x="77470" y="995599"/>
                  </a:cubicBezTo>
                  <a:lnTo>
                    <a:pt x="81280" y="980205"/>
                  </a:lnTo>
                  <a:cubicBezTo>
                    <a:pt x="90170" y="948018"/>
                    <a:pt x="88900" y="932624"/>
                    <a:pt x="87630" y="908834"/>
                  </a:cubicBezTo>
                  <a:cubicBezTo>
                    <a:pt x="86360" y="899038"/>
                    <a:pt x="86360" y="887842"/>
                    <a:pt x="85090" y="872448"/>
                  </a:cubicBezTo>
                  <a:lnTo>
                    <a:pt x="90170" y="853440"/>
                  </a:lnTo>
                  <a:cubicBezTo>
                    <a:pt x="88900" y="852170"/>
                    <a:pt x="88900" y="848360"/>
                    <a:pt x="90170" y="845820"/>
                  </a:cubicBezTo>
                  <a:lnTo>
                    <a:pt x="73660" y="845820"/>
                  </a:lnTo>
                  <a:lnTo>
                    <a:pt x="90170" y="845820"/>
                  </a:lnTo>
                  <a:cubicBezTo>
                    <a:pt x="93980" y="825500"/>
                    <a:pt x="95250" y="802640"/>
                    <a:pt x="96520" y="775970"/>
                  </a:cubicBezTo>
                  <a:cubicBezTo>
                    <a:pt x="97790" y="755650"/>
                    <a:pt x="97790" y="734060"/>
                    <a:pt x="100330" y="708660"/>
                  </a:cubicBezTo>
                  <a:lnTo>
                    <a:pt x="87630" y="707390"/>
                  </a:lnTo>
                  <a:cubicBezTo>
                    <a:pt x="86360" y="711200"/>
                    <a:pt x="86360" y="718820"/>
                    <a:pt x="83820" y="728980"/>
                  </a:cubicBezTo>
                  <a:cubicBezTo>
                    <a:pt x="82550" y="734060"/>
                    <a:pt x="82550" y="741680"/>
                    <a:pt x="81280" y="749300"/>
                  </a:cubicBezTo>
                  <a:cubicBezTo>
                    <a:pt x="81280" y="735330"/>
                    <a:pt x="81280" y="718820"/>
                    <a:pt x="78740" y="697230"/>
                  </a:cubicBezTo>
                  <a:cubicBezTo>
                    <a:pt x="83820" y="690880"/>
                    <a:pt x="83820" y="673100"/>
                    <a:pt x="82550" y="635000"/>
                  </a:cubicBezTo>
                  <a:lnTo>
                    <a:pt x="82550" y="624840"/>
                  </a:lnTo>
                  <a:lnTo>
                    <a:pt x="91440" y="627380"/>
                  </a:lnTo>
                  <a:lnTo>
                    <a:pt x="91440" y="617220"/>
                  </a:lnTo>
                  <a:cubicBezTo>
                    <a:pt x="90170" y="586740"/>
                    <a:pt x="87630" y="576580"/>
                    <a:pt x="85090" y="566420"/>
                  </a:cubicBezTo>
                  <a:cubicBezTo>
                    <a:pt x="83820" y="561340"/>
                    <a:pt x="82550" y="554990"/>
                    <a:pt x="81280" y="546100"/>
                  </a:cubicBezTo>
                  <a:cubicBezTo>
                    <a:pt x="82550" y="499110"/>
                    <a:pt x="87630" y="486410"/>
                    <a:pt x="92710" y="476250"/>
                  </a:cubicBezTo>
                  <a:lnTo>
                    <a:pt x="93980" y="473710"/>
                  </a:lnTo>
                  <a:lnTo>
                    <a:pt x="93980" y="471170"/>
                  </a:lnTo>
                  <a:cubicBezTo>
                    <a:pt x="93980" y="441960"/>
                    <a:pt x="93980" y="438150"/>
                    <a:pt x="87630" y="436880"/>
                  </a:cubicBezTo>
                  <a:cubicBezTo>
                    <a:pt x="85090" y="436880"/>
                    <a:pt x="83820" y="436880"/>
                    <a:pt x="82550" y="438150"/>
                  </a:cubicBezTo>
                  <a:lnTo>
                    <a:pt x="82550" y="430530"/>
                  </a:lnTo>
                  <a:cubicBezTo>
                    <a:pt x="85090" y="364490"/>
                    <a:pt x="82550" y="316230"/>
                    <a:pt x="78740" y="242570"/>
                  </a:cubicBezTo>
                  <a:lnTo>
                    <a:pt x="77470" y="229870"/>
                  </a:lnTo>
                  <a:cubicBezTo>
                    <a:pt x="83820" y="229870"/>
                    <a:pt x="83820" y="223520"/>
                    <a:pt x="85090" y="220980"/>
                  </a:cubicBezTo>
                  <a:lnTo>
                    <a:pt x="85090" y="219710"/>
                  </a:lnTo>
                  <a:lnTo>
                    <a:pt x="81280" y="194310"/>
                  </a:lnTo>
                  <a:lnTo>
                    <a:pt x="83820" y="198120"/>
                  </a:lnTo>
                  <a:lnTo>
                    <a:pt x="82550" y="171450"/>
                  </a:lnTo>
                  <a:cubicBezTo>
                    <a:pt x="81280" y="154940"/>
                    <a:pt x="80010" y="151130"/>
                    <a:pt x="77470" y="147320"/>
                  </a:cubicBezTo>
                  <a:cubicBezTo>
                    <a:pt x="76200" y="144780"/>
                    <a:pt x="73660" y="142240"/>
                    <a:pt x="72390" y="111760"/>
                  </a:cubicBezTo>
                  <a:lnTo>
                    <a:pt x="72390" y="109220"/>
                  </a:lnTo>
                  <a:cubicBezTo>
                    <a:pt x="69850" y="102870"/>
                    <a:pt x="71120" y="87630"/>
                    <a:pt x="72390" y="77470"/>
                  </a:cubicBezTo>
                  <a:lnTo>
                    <a:pt x="83820" y="78740"/>
                  </a:lnTo>
                  <a:lnTo>
                    <a:pt x="109220" y="81280"/>
                  </a:lnTo>
                  <a:cubicBezTo>
                    <a:pt x="129540" y="82550"/>
                    <a:pt x="148590" y="81280"/>
                    <a:pt x="163830" y="80010"/>
                  </a:cubicBezTo>
                  <a:lnTo>
                    <a:pt x="163830" y="83820"/>
                  </a:lnTo>
                  <a:lnTo>
                    <a:pt x="168910" y="86360"/>
                  </a:lnTo>
                  <a:lnTo>
                    <a:pt x="217170" y="82550"/>
                  </a:lnTo>
                  <a:cubicBezTo>
                    <a:pt x="261620" y="80010"/>
                    <a:pt x="269240" y="78740"/>
                    <a:pt x="314960" y="73660"/>
                  </a:cubicBezTo>
                  <a:cubicBezTo>
                    <a:pt x="346710" y="76200"/>
                    <a:pt x="377190" y="78740"/>
                    <a:pt x="408940" y="77470"/>
                  </a:cubicBezTo>
                  <a:cubicBezTo>
                    <a:pt x="419100" y="78740"/>
                    <a:pt x="431800" y="80010"/>
                    <a:pt x="448310" y="80010"/>
                  </a:cubicBezTo>
                  <a:lnTo>
                    <a:pt x="448310" y="77470"/>
                  </a:lnTo>
                  <a:lnTo>
                    <a:pt x="450850" y="77470"/>
                  </a:lnTo>
                  <a:cubicBezTo>
                    <a:pt x="452120" y="78740"/>
                    <a:pt x="453390" y="78740"/>
                    <a:pt x="454660" y="80010"/>
                  </a:cubicBezTo>
                  <a:lnTo>
                    <a:pt x="457200" y="80010"/>
                  </a:lnTo>
                  <a:cubicBezTo>
                    <a:pt x="468630" y="77470"/>
                    <a:pt x="481330" y="76200"/>
                    <a:pt x="496570" y="74930"/>
                  </a:cubicBezTo>
                  <a:lnTo>
                    <a:pt x="514350" y="82550"/>
                  </a:lnTo>
                  <a:lnTo>
                    <a:pt x="519430" y="78740"/>
                  </a:lnTo>
                  <a:lnTo>
                    <a:pt x="635000" y="85090"/>
                  </a:lnTo>
                  <a:cubicBezTo>
                    <a:pt x="652780" y="82550"/>
                    <a:pt x="670560" y="81280"/>
                    <a:pt x="687070" y="78740"/>
                  </a:cubicBezTo>
                  <a:cubicBezTo>
                    <a:pt x="712470" y="78740"/>
                    <a:pt x="736600" y="80010"/>
                    <a:pt x="762000" y="80010"/>
                  </a:cubicBezTo>
                  <a:lnTo>
                    <a:pt x="762000" y="85090"/>
                  </a:lnTo>
                  <a:lnTo>
                    <a:pt x="812800" y="81280"/>
                  </a:lnTo>
                  <a:cubicBezTo>
                    <a:pt x="821690" y="81280"/>
                    <a:pt x="830580" y="81280"/>
                    <a:pt x="840740" y="82550"/>
                  </a:cubicBezTo>
                  <a:lnTo>
                    <a:pt x="840740" y="85090"/>
                  </a:lnTo>
                  <a:cubicBezTo>
                    <a:pt x="926794" y="83820"/>
                    <a:pt x="1084094" y="85090"/>
                    <a:pt x="1269484" y="85090"/>
                  </a:cubicBezTo>
                  <a:lnTo>
                    <a:pt x="1398694" y="85090"/>
                  </a:lnTo>
                  <a:lnTo>
                    <a:pt x="1348134" y="80010"/>
                  </a:lnTo>
                  <a:cubicBezTo>
                    <a:pt x="1381841" y="80010"/>
                    <a:pt x="1404312" y="81280"/>
                    <a:pt x="1432402" y="81280"/>
                  </a:cubicBezTo>
                  <a:cubicBezTo>
                    <a:pt x="1449255" y="81280"/>
                    <a:pt x="1466109" y="82550"/>
                    <a:pt x="1482962" y="82550"/>
                  </a:cubicBezTo>
                  <a:lnTo>
                    <a:pt x="1494198" y="82550"/>
                  </a:lnTo>
                  <a:cubicBezTo>
                    <a:pt x="1511051" y="81280"/>
                    <a:pt x="1533523" y="80010"/>
                    <a:pt x="1544758" y="77470"/>
                  </a:cubicBezTo>
                  <a:lnTo>
                    <a:pt x="1544758" y="78740"/>
                  </a:lnTo>
                  <a:cubicBezTo>
                    <a:pt x="1673969" y="83820"/>
                    <a:pt x="1763855" y="82550"/>
                    <a:pt x="1836887" y="78740"/>
                  </a:cubicBezTo>
                  <a:lnTo>
                    <a:pt x="1848122" y="78740"/>
                  </a:lnTo>
                  <a:cubicBezTo>
                    <a:pt x="2117779" y="78740"/>
                    <a:pt x="2421143" y="78740"/>
                    <a:pt x="2488558" y="86360"/>
                  </a:cubicBezTo>
                  <a:lnTo>
                    <a:pt x="2499793" y="86360"/>
                  </a:lnTo>
                  <a:cubicBezTo>
                    <a:pt x="2600914" y="86360"/>
                    <a:pt x="2623386" y="86360"/>
                    <a:pt x="2629004" y="80010"/>
                  </a:cubicBezTo>
                  <a:lnTo>
                    <a:pt x="2673947" y="80010"/>
                  </a:lnTo>
                  <a:lnTo>
                    <a:pt x="2746979" y="83820"/>
                  </a:lnTo>
                  <a:lnTo>
                    <a:pt x="2814393" y="78740"/>
                  </a:lnTo>
                  <a:cubicBezTo>
                    <a:pt x="2848100" y="78740"/>
                    <a:pt x="2881807" y="78740"/>
                    <a:pt x="2904279" y="80010"/>
                  </a:cubicBezTo>
                  <a:lnTo>
                    <a:pt x="2904279" y="88900"/>
                  </a:lnTo>
                  <a:cubicBezTo>
                    <a:pt x="3044725" y="91440"/>
                    <a:pt x="3252585" y="90170"/>
                    <a:pt x="3404267" y="88900"/>
                  </a:cubicBezTo>
                  <a:cubicBezTo>
                    <a:pt x="3471682" y="88900"/>
                    <a:pt x="3533478" y="87630"/>
                    <a:pt x="3567185" y="87630"/>
                  </a:cubicBezTo>
                  <a:lnTo>
                    <a:pt x="3567185" y="85090"/>
                  </a:lnTo>
                  <a:lnTo>
                    <a:pt x="4027849" y="85090"/>
                  </a:lnTo>
                  <a:lnTo>
                    <a:pt x="4027849" y="87630"/>
                  </a:lnTo>
                  <a:cubicBezTo>
                    <a:pt x="4044702" y="86360"/>
                    <a:pt x="4061556" y="86360"/>
                    <a:pt x="4072792" y="85090"/>
                  </a:cubicBezTo>
                  <a:lnTo>
                    <a:pt x="4224474" y="85090"/>
                  </a:lnTo>
                  <a:cubicBezTo>
                    <a:pt x="4623341" y="85090"/>
                    <a:pt x="5039062" y="85090"/>
                    <a:pt x="5404222" y="81280"/>
                  </a:cubicBezTo>
                  <a:lnTo>
                    <a:pt x="5426694" y="81280"/>
                  </a:lnTo>
                  <a:cubicBezTo>
                    <a:pt x="5466019" y="81280"/>
                    <a:pt x="5499727" y="80010"/>
                    <a:pt x="5539051" y="80010"/>
                  </a:cubicBezTo>
                  <a:lnTo>
                    <a:pt x="5730058" y="77470"/>
                  </a:lnTo>
                  <a:lnTo>
                    <a:pt x="5690733" y="74930"/>
                  </a:lnTo>
                  <a:lnTo>
                    <a:pt x="5775001" y="74930"/>
                  </a:lnTo>
                  <a:cubicBezTo>
                    <a:pt x="5803090" y="78740"/>
                    <a:pt x="5853650" y="81280"/>
                    <a:pt x="5887358" y="83820"/>
                  </a:cubicBezTo>
                  <a:lnTo>
                    <a:pt x="5892976" y="77470"/>
                  </a:lnTo>
                  <a:lnTo>
                    <a:pt x="5898593" y="82550"/>
                  </a:lnTo>
                  <a:cubicBezTo>
                    <a:pt x="5915447" y="81280"/>
                    <a:pt x="6022186" y="82550"/>
                    <a:pt x="6112072" y="82550"/>
                  </a:cubicBezTo>
                  <a:lnTo>
                    <a:pt x="6370494" y="82550"/>
                  </a:lnTo>
                  <a:lnTo>
                    <a:pt x="6370494" y="78740"/>
                  </a:lnTo>
                  <a:cubicBezTo>
                    <a:pt x="6392965" y="78740"/>
                    <a:pt x="6409818" y="78740"/>
                    <a:pt x="6432290" y="77470"/>
                  </a:cubicBezTo>
                  <a:lnTo>
                    <a:pt x="6437908" y="77470"/>
                  </a:lnTo>
                  <a:cubicBezTo>
                    <a:pt x="6499704" y="76200"/>
                    <a:pt x="6567119" y="74930"/>
                    <a:pt x="6645768" y="73660"/>
                  </a:cubicBezTo>
                  <a:cubicBezTo>
                    <a:pt x="6640150" y="74930"/>
                    <a:pt x="6640150" y="76200"/>
                    <a:pt x="6634532" y="77470"/>
                  </a:cubicBezTo>
                  <a:cubicBezTo>
                    <a:pt x="6628914" y="83820"/>
                    <a:pt x="6662622" y="87630"/>
                    <a:pt x="6679475" y="88900"/>
                  </a:cubicBezTo>
                  <a:lnTo>
                    <a:pt x="6690711" y="88900"/>
                  </a:lnTo>
                  <a:cubicBezTo>
                    <a:pt x="6842393" y="90170"/>
                    <a:pt x="6870482" y="88900"/>
                    <a:pt x="6892953" y="85090"/>
                  </a:cubicBezTo>
                  <a:cubicBezTo>
                    <a:pt x="6898571" y="83820"/>
                    <a:pt x="6909807" y="82550"/>
                    <a:pt x="7039018" y="83820"/>
                  </a:cubicBezTo>
                  <a:lnTo>
                    <a:pt x="7050253" y="83820"/>
                  </a:lnTo>
                  <a:cubicBezTo>
                    <a:pt x="7067107" y="82550"/>
                    <a:pt x="7078342" y="81280"/>
                    <a:pt x="7083961" y="80010"/>
                  </a:cubicBezTo>
                  <a:cubicBezTo>
                    <a:pt x="7230025" y="78740"/>
                    <a:pt x="7280586" y="77470"/>
                    <a:pt x="7319911" y="76200"/>
                  </a:cubicBezTo>
                  <a:lnTo>
                    <a:pt x="7460356" y="78740"/>
                  </a:lnTo>
                  <a:cubicBezTo>
                    <a:pt x="7510917" y="80010"/>
                    <a:pt x="7539006" y="80010"/>
                    <a:pt x="7555860" y="81280"/>
                  </a:cubicBezTo>
                  <a:lnTo>
                    <a:pt x="7555860" y="90170"/>
                  </a:lnTo>
                  <a:lnTo>
                    <a:pt x="8224385" y="92710"/>
                  </a:lnTo>
                  <a:lnTo>
                    <a:pt x="8201913" y="91440"/>
                  </a:lnTo>
                  <a:cubicBezTo>
                    <a:pt x="8246856" y="90170"/>
                    <a:pt x="8336742" y="87630"/>
                    <a:pt x="8398538" y="87630"/>
                  </a:cubicBezTo>
                  <a:cubicBezTo>
                    <a:pt x="8533367" y="85090"/>
                    <a:pt x="8589545" y="83820"/>
                    <a:pt x="8609886" y="81280"/>
                  </a:cubicBezTo>
                  <a:lnTo>
                    <a:pt x="8620046" y="81280"/>
                  </a:lnTo>
                  <a:lnTo>
                    <a:pt x="8622586" y="85090"/>
                  </a:lnTo>
                  <a:lnTo>
                    <a:pt x="8622586" y="63500"/>
                  </a:lnTo>
                  <a:lnTo>
                    <a:pt x="8625125" y="63500"/>
                  </a:lnTo>
                  <a:lnTo>
                    <a:pt x="8623856" y="85090"/>
                  </a:lnTo>
                  <a:lnTo>
                    <a:pt x="8627666" y="83820"/>
                  </a:lnTo>
                  <a:cubicBezTo>
                    <a:pt x="8634016" y="82550"/>
                    <a:pt x="8659416" y="81280"/>
                    <a:pt x="8686086" y="80010"/>
                  </a:cubicBezTo>
                  <a:lnTo>
                    <a:pt x="8686086" y="85090"/>
                  </a:lnTo>
                  <a:cubicBezTo>
                    <a:pt x="8710216" y="86360"/>
                    <a:pt x="8730536" y="85090"/>
                    <a:pt x="8750856" y="82550"/>
                  </a:cubicBezTo>
                  <a:cubicBezTo>
                    <a:pt x="8777525" y="80010"/>
                    <a:pt x="8804196" y="77470"/>
                    <a:pt x="8841025" y="82550"/>
                  </a:cubicBezTo>
                  <a:cubicBezTo>
                    <a:pt x="8849916" y="82550"/>
                    <a:pt x="8862616" y="85090"/>
                    <a:pt x="8875316" y="86360"/>
                  </a:cubicBezTo>
                  <a:cubicBezTo>
                    <a:pt x="8903256" y="90170"/>
                    <a:pt x="8913416" y="91440"/>
                    <a:pt x="8918496" y="86360"/>
                  </a:cubicBezTo>
                  <a:lnTo>
                    <a:pt x="8919766" y="85090"/>
                  </a:lnTo>
                  <a:cubicBezTo>
                    <a:pt x="8927386" y="85090"/>
                    <a:pt x="8935006" y="85090"/>
                    <a:pt x="8943896" y="83820"/>
                  </a:cubicBezTo>
                  <a:cubicBezTo>
                    <a:pt x="8966756" y="82550"/>
                    <a:pt x="8989616" y="81280"/>
                    <a:pt x="9016286" y="85090"/>
                  </a:cubicBezTo>
                  <a:lnTo>
                    <a:pt x="9018825" y="85090"/>
                  </a:lnTo>
                  <a:cubicBezTo>
                    <a:pt x="9020096" y="85090"/>
                    <a:pt x="9021366" y="85090"/>
                    <a:pt x="9021366" y="83820"/>
                  </a:cubicBezTo>
                  <a:lnTo>
                    <a:pt x="9035336" y="86360"/>
                  </a:lnTo>
                  <a:cubicBezTo>
                    <a:pt x="9048036" y="88900"/>
                    <a:pt x="9070896" y="87630"/>
                    <a:pt x="9091216" y="86360"/>
                  </a:cubicBezTo>
                  <a:cubicBezTo>
                    <a:pt x="9101375" y="86360"/>
                    <a:pt x="9112806" y="85090"/>
                    <a:pt x="9119156" y="85090"/>
                  </a:cubicBezTo>
                  <a:lnTo>
                    <a:pt x="9120425" y="90170"/>
                  </a:lnTo>
                  <a:cubicBezTo>
                    <a:pt x="9142016" y="83820"/>
                    <a:pt x="9168686" y="83820"/>
                    <a:pt x="9199166" y="85090"/>
                  </a:cubicBezTo>
                  <a:cubicBezTo>
                    <a:pt x="9223296" y="86360"/>
                    <a:pt x="9251236" y="86360"/>
                    <a:pt x="9280446" y="83820"/>
                  </a:cubicBezTo>
                  <a:lnTo>
                    <a:pt x="9276636" y="87630"/>
                  </a:lnTo>
                  <a:lnTo>
                    <a:pt x="9299496" y="85090"/>
                  </a:lnTo>
                  <a:cubicBezTo>
                    <a:pt x="9302036" y="85090"/>
                    <a:pt x="9304576" y="85090"/>
                    <a:pt x="9308386" y="83820"/>
                  </a:cubicBezTo>
                  <a:lnTo>
                    <a:pt x="9309656" y="90170"/>
                  </a:lnTo>
                  <a:cubicBezTo>
                    <a:pt x="9326166" y="88900"/>
                    <a:pt x="9342676" y="87630"/>
                    <a:pt x="9364266" y="88900"/>
                  </a:cubicBezTo>
                  <a:lnTo>
                    <a:pt x="9368076" y="88900"/>
                  </a:lnTo>
                  <a:lnTo>
                    <a:pt x="9378236" y="90170"/>
                  </a:lnTo>
                  <a:lnTo>
                    <a:pt x="9378236" y="109220"/>
                  </a:lnTo>
                  <a:lnTo>
                    <a:pt x="9390936" y="109220"/>
                  </a:lnTo>
                  <a:lnTo>
                    <a:pt x="9390936" y="115570"/>
                  </a:lnTo>
                  <a:cubicBezTo>
                    <a:pt x="9389666" y="129540"/>
                    <a:pt x="9388396" y="138430"/>
                    <a:pt x="9385856" y="148590"/>
                  </a:cubicBezTo>
                  <a:lnTo>
                    <a:pt x="9385856" y="151130"/>
                  </a:lnTo>
                  <a:cubicBezTo>
                    <a:pt x="9380776" y="176530"/>
                    <a:pt x="9376966" y="201930"/>
                    <a:pt x="9378236" y="271780"/>
                  </a:cubicBezTo>
                  <a:lnTo>
                    <a:pt x="9382046" y="271780"/>
                  </a:lnTo>
                  <a:cubicBezTo>
                    <a:pt x="9380776" y="293370"/>
                    <a:pt x="9379506" y="311150"/>
                    <a:pt x="9376966" y="321310"/>
                  </a:cubicBezTo>
                  <a:cubicBezTo>
                    <a:pt x="9376966" y="369570"/>
                    <a:pt x="9378236" y="372110"/>
                    <a:pt x="9384586" y="372110"/>
                  </a:cubicBezTo>
                  <a:cubicBezTo>
                    <a:pt x="9384586" y="384810"/>
                    <a:pt x="9385856" y="394970"/>
                    <a:pt x="9388396" y="407670"/>
                  </a:cubicBezTo>
                  <a:cubicBezTo>
                    <a:pt x="9389666" y="417830"/>
                    <a:pt x="9392206" y="429260"/>
                    <a:pt x="9392206" y="443230"/>
                  </a:cubicBezTo>
                  <a:lnTo>
                    <a:pt x="9387126" y="443230"/>
                  </a:lnTo>
                  <a:lnTo>
                    <a:pt x="9387126" y="449580"/>
                  </a:lnTo>
                  <a:cubicBezTo>
                    <a:pt x="9384586" y="513080"/>
                    <a:pt x="9388396" y="520700"/>
                    <a:pt x="9392206" y="528320"/>
                  </a:cubicBezTo>
                  <a:cubicBezTo>
                    <a:pt x="9393476" y="530860"/>
                    <a:pt x="9394746" y="534670"/>
                    <a:pt x="9396016" y="544830"/>
                  </a:cubicBezTo>
                  <a:lnTo>
                    <a:pt x="9387126" y="546100"/>
                  </a:lnTo>
                  <a:close/>
                  <a:moveTo>
                    <a:pt x="9390936" y="756920"/>
                  </a:moveTo>
                  <a:lnTo>
                    <a:pt x="9388396" y="751840"/>
                  </a:lnTo>
                  <a:lnTo>
                    <a:pt x="9389666" y="745490"/>
                  </a:lnTo>
                  <a:cubicBezTo>
                    <a:pt x="9390936" y="750570"/>
                    <a:pt x="9390936" y="754380"/>
                    <a:pt x="9390936" y="756920"/>
                  </a:cubicBezTo>
                  <a:close/>
                  <a:moveTo>
                    <a:pt x="73660" y="2895158"/>
                  </a:moveTo>
                  <a:lnTo>
                    <a:pt x="76200" y="2900238"/>
                  </a:lnTo>
                  <a:lnTo>
                    <a:pt x="74930" y="2906588"/>
                  </a:lnTo>
                  <a:cubicBezTo>
                    <a:pt x="73660" y="2902778"/>
                    <a:pt x="73660" y="2898968"/>
                    <a:pt x="73660" y="2895158"/>
                  </a:cubicBezTo>
                  <a:close/>
                  <a:moveTo>
                    <a:pt x="9426496" y="628650"/>
                  </a:moveTo>
                  <a:lnTo>
                    <a:pt x="9426496" y="619760"/>
                  </a:lnTo>
                  <a:cubicBezTo>
                    <a:pt x="9426496" y="623570"/>
                    <a:pt x="9427766" y="626110"/>
                    <a:pt x="9427766" y="628650"/>
                  </a:cubicBezTo>
                  <a:lnTo>
                    <a:pt x="9426496" y="628650"/>
                  </a:lnTo>
                  <a:close/>
                  <a:moveTo>
                    <a:pt x="9455706" y="1367850"/>
                  </a:moveTo>
                  <a:lnTo>
                    <a:pt x="9451896" y="1366451"/>
                  </a:lnTo>
                  <a:cubicBezTo>
                    <a:pt x="9453166" y="1366451"/>
                    <a:pt x="9454436" y="1367850"/>
                    <a:pt x="9455706" y="1367850"/>
                  </a:cubicBezTo>
                  <a:close/>
                </a:path>
              </a:pathLst>
            </a:custGeom>
            <a:solidFill>
              <a:srgbClr val="DFD4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1017755" y="1957871"/>
              <a:ext cx="19431930" cy="7183607"/>
            </a:xfrm>
            <a:prstGeom prst="rect">
              <a:avLst/>
            </a:prstGeom>
            <a:solidFill>
              <a:srgbClr val="DFD4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0" y="0"/>
              <a:ext cx="5835277" cy="11070274"/>
            </a:xfrm>
            <a:custGeom>
              <a:rect b="b" l="l" r="r" t="t"/>
              <a:pathLst>
                <a:path extrusionOk="0" h="11070274" w="5835277">
                  <a:moveTo>
                    <a:pt x="0" y="0"/>
                  </a:moveTo>
                  <a:lnTo>
                    <a:pt x="5835277" y="0"/>
                  </a:lnTo>
                  <a:lnTo>
                    <a:pt x="5835277" y="11070274"/>
                  </a:lnTo>
                  <a:lnTo>
                    <a:pt x="0" y="11070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-74504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15805523" y="0"/>
              <a:ext cx="5835277" cy="11070274"/>
            </a:xfrm>
            <a:custGeom>
              <a:rect b="b" l="l" r="r" t="t"/>
              <a:pathLst>
                <a:path extrusionOk="0" h="11070274" w="5835277">
                  <a:moveTo>
                    <a:pt x="0" y="0"/>
                  </a:moveTo>
                  <a:lnTo>
                    <a:pt x="5835277" y="0"/>
                  </a:lnTo>
                  <a:lnTo>
                    <a:pt x="5835277" y="11070274"/>
                  </a:lnTo>
                  <a:lnTo>
                    <a:pt x="0" y="11070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74504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" name="Google Shape;89;p1"/>
          <p:cNvSpPr/>
          <p:nvPr/>
        </p:nvSpPr>
        <p:spPr>
          <a:xfrm rot="1068124">
            <a:off x="3678133" y="1321827"/>
            <a:ext cx="2274793" cy="2281000"/>
          </a:xfrm>
          <a:custGeom>
            <a:rect b="b" l="l" r="r" t="t"/>
            <a:pathLst>
              <a:path extrusionOk="0" h="2281000" w="2274793">
                <a:moveTo>
                  <a:pt x="0" y="0"/>
                </a:moveTo>
                <a:lnTo>
                  <a:pt x="2274793" y="0"/>
                </a:lnTo>
                <a:lnTo>
                  <a:pt x="2274793" y="2281000"/>
                </a:lnTo>
                <a:lnTo>
                  <a:pt x="0" y="2281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 rot="-425332">
            <a:off x="1825954" y="5070259"/>
            <a:ext cx="2392910" cy="2762378"/>
          </a:xfrm>
          <a:custGeom>
            <a:rect b="b" l="l" r="r" t="t"/>
            <a:pathLst>
              <a:path extrusionOk="0" h="2762378" w="2392910">
                <a:moveTo>
                  <a:pt x="0" y="0"/>
                </a:moveTo>
                <a:lnTo>
                  <a:pt x="2392910" y="0"/>
                </a:lnTo>
                <a:lnTo>
                  <a:pt x="2392910" y="2762379"/>
                </a:lnTo>
                <a:lnTo>
                  <a:pt x="0" y="2762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2181803" y="3808711"/>
            <a:ext cx="13941300" cy="22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813">
                <a:solidFill>
                  <a:srgbClr val="5F1A1F"/>
                </a:solidFill>
                <a:latin typeface="Vollkorn"/>
                <a:ea typeface="Vollkorn"/>
                <a:cs typeface="Vollkorn"/>
                <a:sym typeface="Vollkorn"/>
              </a:rPr>
              <a:t>ĐẢNG LÃNH ĐẠO CẢ NƯỚC QUÁ ĐỘ LÊN CHỦ NGHĨA XÃ HỘI </a:t>
            </a:r>
            <a:endParaRPr b="1" i="1"/>
          </a:p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813">
                <a:solidFill>
                  <a:srgbClr val="5F1A1F"/>
                </a:solidFill>
                <a:latin typeface="Vollkorn"/>
                <a:ea typeface="Vollkorn"/>
                <a:cs typeface="Vollkorn"/>
                <a:sym typeface="Vollkorn"/>
              </a:rPr>
              <a:t>VÀ TIẾN HÀNH CÔNG CUỘC ĐỔI MỚI</a:t>
            </a:r>
            <a:endParaRPr b="1" i="1"/>
          </a:p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813">
                <a:solidFill>
                  <a:srgbClr val="5F1A1F"/>
                </a:solidFill>
                <a:latin typeface="Vollkorn"/>
                <a:ea typeface="Vollkorn"/>
                <a:cs typeface="Vollkorn"/>
                <a:sym typeface="Vollkorn"/>
              </a:rPr>
              <a:t>(TỪ 1975 ĐẾN NAY)</a:t>
            </a:r>
            <a:endParaRPr b="1" i="1"/>
          </a:p>
        </p:txBody>
      </p:sp>
      <p:sp>
        <p:nvSpPr>
          <p:cNvPr id="92" name="Google Shape;92;p1"/>
          <p:cNvSpPr/>
          <p:nvPr/>
        </p:nvSpPr>
        <p:spPr>
          <a:xfrm rot="2398538">
            <a:off x="7747036" y="5227201"/>
            <a:ext cx="2793927" cy="2448496"/>
          </a:xfrm>
          <a:custGeom>
            <a:rect b="b" l="l" r="r" t="t"/>
            <a:pathLst>
              <a:path extrusionOk="0" h="2448496" w="2793927">
                <a:moveTo>
                  <a:pt x="0" y="0"/>
                </a:moveTo>
                <a:lnTo>
                  <a:pt x="2793928" y="0"/>
                </a:lnTo>
                <a:lnTo>
                  <a:pt x="2793928" y="2448496"/>
                </a:lnTo>
                <a:lnTo>
                  <a:pt x="0" y="24484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/>
          <p:nvPr/>
        </p:nvSpPr>
        <p:spPr>
          <a:xfrm rot="1247283">
            <a:off x="12877263" y="5702851"/>
            <a:ext cx="2427527" cy="2309185"/>
          </a:xfrm>
          <a:custGeom>
            <a:rect b="b" l="l" r="r" t="t"/>
            <a:pathLst>
              <a:path extrusionOk="0" h="2309185" w="2427527">
                <a:moveTo>
                  <a:pt x="0" y="0"/>
                </a:moveTo>
                <a:lnTo>
                  <a:pt x="2427527" y="0"/>
                </a:lnTo>
                <a:lnTo>
                  <a:pt x="2427527" y="2309184"/>
                </a:lnTo>
                <a:lnTo>
                  <a:pt x="0" y="2309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13666685" y="1477893"/>
            <a:ext cx="1968867" cy="1968867"/>
          </a:xfrm>
          <a:custGeom>
            <a:rect b="b" l="l" r="r" t="t"/>
            <a:pathLst>
              <a:path extrusionOk="0" h="1968867" w="1968867">
                <a:moveTo>
                  <a:pt x="0" y="0"/>
                </a:moveTo>
                <a:lnTo>
                  <a:pt x="1968867" y="0"/>
                </a:lnTo>
                <a:lnTo>
                  <a:pt x="1968867" y="1968868"/>
                </a:lnTo>
                <a:lnTo>
                  <a:pt x="0" y="1968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2669204" y="7767615"/>
            <a:ext cx="12966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000">
                <a:solidFill>
                  <a:srgbClr val="E9E3D0"/>
                </a:solidFill>
                <a:latin typeface="Vollkorn"/>
                <a:ea typeface="Vollkorn"/>
                <a:cs typeface="Vollkorn"/>
                <a:sym typeface="Vollkorn"/>
              </a:rPr>
              <a:t>Chương 3</a:t>
            </a:r>
            <a:endParaRPr i="1"/>
          </a:p>
        </p:txBody>
      </p:sp>
      <p:sp>
        <p:nvSpPr>
          <p:cNvPr id="96" name="Google Shape;96;p1"/>
          <p:cNvSpPr/>
          <p:nvPr/>
        </p:nvSpPr>
        <p:spPr>
          <a:xfrm>
            <a:off x="8247136" y="235520"/>
            <a:ext cx="1810485" cy="793180"/>
          </a:xfrm>
          <a:custGeom>
            <a:rect b="b" l="l" r="r" t="t"/>
            <a:pathLst>
              <a:path extrusionOk="0" h="793180" w="1810485">
                <a:moveTo>
                  <a:pt x="0" y="0"/>
                </a:moveTo>
                <a:lnTo>
                  <a:pt x="1810485" y="0"/>
                </a:lnTo>
                <a:lnTo>
                  <a:pt x="1810485" y="793180"/>
                </a:lnTo>
                <a:lnTo>
                  <a:pt x="0" y="793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10371" l="-2082" r="-3196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0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0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3" name="Google Shape;373;p10"/>
          <p:cNvGrpSpPr/>
          <p:nvPr/>
        </p:nvGrpSpPr>
        <p:grpSpPr>
          <a:xfrm>
            <a:off x="586472" y="2012436"/>
            <a:ext cx="3314040" cy="1322396"/>
            <a:chOff x="0" y="0"/>
            <a:chExt cx="4418720" cy="1763195"/>
          </a:xfrm>
        </p:grpSpPr>
        <p:sp>
          <p:nvSpPr>
            <p:cNvPr id="374" name="Google Shape;374;p10"/>
            <p:cNvSpPr/>
            <p:nvPr/>
          </p:nvSpPr>
          <p:spPr>
            <a:xfrm flipH="1">
              <a:off x="0" y="0"/>
              <a:ext cx="4380609" cy="1763195"/>
            </a:xfrm>
            <a:custGeom>
              <a:rect b="b" l="l" r="r" t="t"/>
              <a:pathLst>
                <a:path extrusionOk="0" h="1763195" w="4380609">
                  <a:moveTo>
                    <a:pt x="4380609" y="0"/>
                  </a:moveTo>
                  <a:lnTo>
                    <a:pt x="0" y="0"/>
                  </a:lnTo>
                  <a:lnTo>
                    <a:pt x="0" y="1763195"/>
                  </a:lnTo>
                  <a:lnTo>
                    <a:pt x="4380609" y="1763195"/>
                  </a:lnTo>
                  <a:lnTo>
                    <a:pt x="4380609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10"/>
            <p:cNvSpPr txBox="1"/>
            <p:nvPr/>
          </p:nvSpPr>
          <p:spPr>
            <a:xfrm>
              <a:off x="80720" y="87799"/>
              <a:ext cx="4338000" cy="160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Đại hội lần thứ XI (2011)</a:t>
              </a:r>
              <a:endParaRPr i="1"/>
            </a:p>
            <a:p>
              <a:pPr indent="0" lvl="0" marL="0" marR="0" rtl="0" algn="ctr">
                <a:lnSpc>
                  <a:spcPct val="13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của Đảng bổ sung, phát triển Cương lĩnh 1991</a:t>
              </a:r>
              <a:endParaRPr i="1"/>
            </a:p>
          </p:txBody>
        </p:sp>
      </p:grpSp>
      <p:sp>
        <p:nvSpPr>
          <p:cNvPr id="376" name="Google Shape;376;p10"/>
          <p:cNvSpPr txBox="1"/>
          <p:nvPr/>
        </p:nvSpPr>
        <p:spPr>
          <a:xfrm>
            <a:off x="854865" y="3382457"/>
            <a:ext cx="272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Nội dung Đại hội XI</a:t>
            </a:r>
            <a:endParaRPr i="1"/>
          </a:p>
        </p:txBody>
      </p:sp>
      <p:sp>
        <p:nvSpPr>
          <p:cNvPr id="377" name="Google Shape;377;p10"/>
          <p:cNvSpPr txBox="1"/>
          <p:nvPr/>
        </p:nvSpPr>
        <p:spPr>
          <a:xfrm>
            <a:off x="1012701" y="1321031"/>
            <a:ext cx="162627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Tiếp tục công cuộc đổi mới, đẩy mạnh công nghiệp hóa, hiện đại hóa và hội nhập quốc tế (từ 1996 đến nay)</a:t>
            </a:r>
            <a:endParaRPr i="1"/>
          </a:p>
        </p:txBody>
      </p:sp>
      <p:sp>
        <p:nvSpPr>
          <p:cNvPr id="378" name="Google Shape;378;p10"/>
          <p:cNvSpPr txBox="1"/>
          <p:nvPr/>
        </p:nvSpPr>
        <p:spPr>
          <a:xfrm>
            <a:off x="918770" y="721066"/>
            <a:ext cx="16450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5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công cuộc đổi mới, đẩy mạnh công nghiệp hóa, hiện đại hóa và hội nhập quốc tế (từ năm 1986 đến nay)</a:t>
            </a:r>
            <a:endParaRPr i="1"/>
          </a:p>
        </p:txBody>
      </p:sp>
      <p:grpSp>
        <p:nvGrpSpPr>
          <p:cNvPr id="379" name="Google Shape;379;p10"/>
          <p:cNvGrpSpPr/>
          <p:nvPr/>
        </p:nvGrpSpPr>
        <p:grpSpPr>
          <a:xfrm>
            <a:off x="12070177" y="2095174"/>
            <a:ext cx="5658846" cy="987356"/>
            <a:chOff x="0" y="0"/>
            <a:chExt cx="7545128" cy="1316474"/>
          </a:xfrm>
        </p:grpSpPr>
        <p:sp>
          <p:nvSpPr>
            <p:cNvPr id="380" name="Google Shape;380;p10"/>
            <p:cNvSpPr/>
            <p:nvPr/>
          </p:nvSpPr>
          <p:spPr>
            <a:xfrm>
              <a:off x="0" y="0"/>
              <a:ext cx="6461224" cy="1316474"/>
            </a:xfrm>
            <a:custGeom>
              <a:rect b="b" l="l" r="r" t="t"/>
              <a:pathLst>
                <a:path extrusionOk="0" h="1316474" w="6461224">
                  <a:moveTo>
                    <a:pt x="0" y="0"/>
                  </a:moveTo>
                  <a:lnTo>
                    <a:pt x="6461224" y="0"/>
                  </a:lnTo>
                  <a:lnTo>
                    <a:pt x="6461224" y="1316474"/>
                  </a:lnTo>
                  <a:lnTo>
                    <a:pt x="0" y="13164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10"/>
            <p:cNvSpPr/>
            <p:nvPr/>
          </p:nvSpPr>
          <p:spPr>
            <a:xfrm>
              <a:off x="6404175" y="0"/>
              <a:ext cx="1140953" cy="1106725"/>
            </a:xfrm>
            <a:custGeom>
              <a:rect b="b" l="l" r="r" t="t"/>
              <a:pathLst>
                <a:path extrusionOk="0" h="1106725" w="1140953">
                  <a:moveTo>
                    <a:pt x="0" y="0"/>
                  </a:moveTo>
                  <a:lnTo>
                    <a:pt x="1140954" y="0"/>
                  </a:lnTo>
                  <a:lnTo>
                    <a:pt x="1140954" y="1106725"/>
                  </a:lnTo>
                  <a:lnTo>
                    <a:pt x="0" y="110672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10"/>
            <p:cNvSpPr txBox="1"/>
            <p:nvPr/>
          </p:nvSpPr>
          <p:spPr>
            <a:xfrm>
              <a:off x="354143" y="221509"/>
              <a:ext cx="5752800" cy="100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3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Quá độ lên chủ nghĩa xã hội ở Việt Nam </a:t>
              </a:r>
              <a:endParaRPr i="1"/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3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trong bối cảnh mới diễn biến phức tạp</a:t>
              </a:r>
              <a:endParaRPr i="1"/>
            </a:p>
          </p:txBody>
        </p:sp>
      </p:grpSp>
      <p:sp>
        <p:nvSpPr>
          <p:cNvPr id="383" name="Google Shape;383;p10"/>
          <p:cNvSpPr/>
          <p:nvPr/>
        </p:nvSpPr>
        <p:spPr>
          <a:xfrm>
            <a:off x="3900504" y="3439607"/>
            <a:ext cx="13347500" cy="5984129"/>
          </a:xfrm>
          <a:custGeom>
            <a:rect b="b" l="l" r="r" t="t"/>
            <a:pathLst>
              <a:path extrusionOk="0" h="5984129" w="13347500">
                <a:moveTo>
                  <a:pt x="0" y="0"/>
                </a:moveTo>
                <a:lnTo>
                  <a:pt x="13347500" y="0"/>
                </a:lnTo>
                <a:lnTo>
                  <a:pt x="13347500" y="5984130"/>
                </a:lnTo>
                <a:lnTo>
                  <a:pt x="0" y="59841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1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1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0" name="Google Shape;390;p11"/>
          <p:cNvGrpSpPr/>
          <p:nvPr/>
        </p:nvGrpSpPr>
        <p:grpSpPr>
          <a:xfrm>
            <a:off x="586472" y="2012436"/>
            <a:ext cx="3314040" cy="1322396"/>
            <a:chOff x="0" y="0"/>
            <a:chExt cx="4418720" cy="1763195"/>
          </a:xfrm>
        </p:grpSpPr>
        <p:sp>
          <p:nvSpPr>
            <p:cNvPr id="391" name="Google Shape;391;p11"/>
            <p:cNvSpPr/>
            <p:nvPr/>
          </p:nvSpPr>
          <p:spPr>
            <a:xfrm flipH="1">
              <a:off x="0" y="0"/>
              <a:ext cx="4380609" cy="1763195"/>
            </a:xfrm>
            <a:custGeom>
              <a:rect b="b" l="l" r="r" t="t"/>
              <a:pathLst>
                <a:path extrusionOk="0" h="1763195" w="4380609">
                  <a:moveTo>
                    <a:pt x="4380609" y="0"/>
                  </a:moveTo>
                  <a:lnTo>
                    <a:pt x="0" y="0"/>
                  </a:lnTo>
                  <a:lnTo>
                    <a:pt x="0" y="1763195"/>
                  </a:lnTo>
                  <a:lnTo>
                    <a:pt x="4380609" y="1763195"/>
                  </a:lnTo>
                  <a:lnTo>
                    <a:pt x="4380609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1"/>
            <p:cNvSpPr txBox="1"/>
            <p:nvPr/>
          </p:nvSpPr>
          <p:spPr>
            <a:xfrm>
              <a:off x="80720" y="87799"/>
              <a:ext cx="4338000" cy="160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Đại hội lần thứ XI (2011)</a:t>
              </a:r>
              <a:endParaRPr i="1"/>
            </a:p>
            <a:p>
              <a:pPr indent="0" lvl="0" marL="0" marR="0" rtl="0" algn="ctr">
                <a:lnSpc>
                  <a:spcPct val="13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của Đảng bổ sung, phát triển Cương lĩnh 1991</a:t>
              </a:r>
              <a:endParaRPr i="1"/>
            </a:p>
          </p:txBody>
        </p:sp>
      </p:grpSp>
      <p:sp>
        <p:nvSpPr>
          <p:cNvPr id="393" name="Google Shape;393;p11"/>
          <p:cNvSpPr txBox="1"/>
          <p:nvPr/>
        </p:nvSpPr>
        <p:spPr>
          <a:xfrm>
            <a:off x="854865" y="3382457"/>
            <a:ext cx="272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Nội dung Đại hội XI</a:t>
            </a:r>
            <a:endParaRPr i="1"/>
          </a:p>
        </p:txBody>
      </p:sp>
      <p:sp>
        <p:nvSpPr>
          <p:cNvPr id="394" name="Google Shape;394;p11"/>
          <p:cNvSpPr txBox="1"/>
          <p:nvPr/>
        </p:nvSpPr>
        <p:spPr>
          <a:xfrm>
            <a:off x="1012701" y="1321031"/>
            <a:ext cx="162627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Tiếp tục công cuộc đổi mới, đẩy mạnh công nghiệp hóa, hiện đại hóa và hội nhập quốc tế (từ 1996 đến nay)</a:t>
            </a:r>
            <a:endParaRPr i="1"/>
          </a:p>
        </p:txBody>
      </p:sp>
      <p:sp>
        <p:nvSpPr>
          <p:cNvPr id="395" name="Google Shape;395;p11"/>
          <p:cNvSpPr txBox="1"/>
          <p:nvPr/>
        </p:nvSpPr>
        <p:spPr>
          <a:xfrm>
            <a:off x="918770" y="721066"/>
            <a:ext cx="16450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5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công cuộc đổi mới, đẩy mạnh công nghiệp hóa, hiện đại hóa và hội nhập quốc tế (từ năm 1986 đến nay)</a:t>
            </a:r>
            <a:endParaRPr i="1"/>
          </a:p>
        </p:txBody>
      </p:sp>
      <p:sp>
        <p:nvSpPr>
          <p:cNvPr id="396" name="Google Shape;396;p11"/>
          <p:cNvSpPr/>
          <p:nvPr/>
        </p:nvSpPr>
        <p:spPr>
          <a:xfrm>
            <a:off x="10978016" y="2186790"/>
            <a:ext cx="5391546" cy="1098527"/>
          </a:xfrm>
          <a:custGeom>
            <a:rect b="b" l="l" r="r" t="t"/>
            <a:pathLst>
              <a:path extrusionOk="0" h="1098527" w="5391546">
                <a:moveTo>
                  <a:pt x="0" y="0"/>
                </a:moveTo>
                <a:lnTo>
                  <a:pt x="5391546" y="0"/>
                </a:lnTo>
                <a:lnTo>
                  <a:pt x="5391546" y="1098527"/>
                </a:lnTo>
                <a:lnTo>
                  <a:pt x="0" y="10985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1"/>
          <p:cNvSpPr/>
          <p:nvPr/>
        </p:nvSpPr>
        <p:spPr>
          <a:xfrm>
            <a:off x="16417166" y="2169676"/>
            <a:ext cx="952065" cy="923503"/>
          </a:xfrm>
          <a:custGeom>
            <a:rect b="b" l="l" r="r" t="t"/>
            <a:pathLst>
              <a:path extrusionOk="0" h="923503" w="952065">
                <a:moveTo>
                  <a:pt x="0" y="0"/>
                </a:moveTo>
                <a:lnTo>
                  <a:pt x="952064" y="0"/>
                </a:lnTo>
                <a:lnTo>
                  <a:pt x="952064" y="923503"/>
                </a:lnTo>
                <a:lnTo>
                  <a:pt x="0" y="9235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11"/>
          <p:cNvSpPr txBox="1"/>
          <p:nvPr/>
        </p:nvSpPr>
        <p:spPr>
          <a:xfrm>
            <a:off x="11368737" y="2349052"/>
            <a:ext cx="48006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6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87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Những định hướng lớn về phát triển kinh tế, văn hóa, xã hội, quốc phòng an ninh, đối ngoại</a:t>
            </a:r>
            <a:endParaRPr i="1"/>
          </a:p>
        </p:txBody>
      </p:sp>
      <p:grpSp>
        <p:nvGrpSpPr>
          <p:cNvPr id="399" name="Google Shape;399;p11"/>
          <p:cNvGrpSpPr/>
          <p:nvPr/>
        </p:nvGrpSpPr>
        <p:grpSpPr>
          <a:xfrm>
            <a:off x="1631773" y="4967472"/>
            <a:ext cx="2817237" cy="2836717"/>
            <a:chOff x="0" y="-57150"/>
            <a:chExt cx="863976" cy="869950"/>
          </a:xfrm>
        </p:grpSpPr>
        <p:sp>
          <p:nvSpPr>
            <p:cNvPr id="400" name="Google Shape;400;p11"/>
            <p:cNvSpPr/>
            <p:nvPr/>
          </p:nvSpPr>
          <p:spPr>
            <a:xfrm>
              <a:off x="0" y="0"/>
              <a:ext cx="863976" cy="812800"/>
            </a:xfrm>
            <a:custGeom>
              <a:rect b="b" l="l" r="r" t="t"/>
              <a:pathLst>
                <a:path extrusionOk="0" h="812800" w="863976">
                  <a:moveTo>
                    <a:pt x="140151" y="0"/>
                  </a:moveTo>
                  <a:lnTo>
                    <a:pt x="723825" y="0"/>
                  </a:lnTo>
                  <a:cubicBezTo>
                    <a:pt x="801228" y="0"/>
                    <a:pt x="863976" y="62748"/>
                    <a:pt x="863976" y="140151"/>
                  </a:cubicBezTo>
                  <a:lnTo>
                    <a:pt x="863976" y="672649"/>
                  </a:lnTo>
                  <a:cubicBezTo>
                    <a:pt x="863976" y="750052"/>
                    <a:pt x="801228" y="812800"/>
                    <a:pt x="723825" y="812800"/>
                  </a:cubicBezTo>
                  <a:lnTo>
                    <a:pt x="140151" y="812800"/>
                  </a:lnTo>
                  <a:cubicBezTo>
                    <a:pt x="62748" y="812800"/>
                    <a:pt x="0" y="750052"/>
                    <a:pt x="0" y="672649"/>
                  </a:cubicBezTo>
                  <a:lnTo>
                    <a:pt x="0" y="140151"/>
                  </a:lnTo>
                  <a:cubicBezTo>
                    <a:pt x="0" y="62748"/>
                    <a:pt x="62748" y="0"/>
                    <a:pt x="140151" y="0"/>
                  </a:cubicBezTo>
                  <a:close/>
                </a:path>
              </a:pathLst>
            </a:custGeom>
            <a:solidFill>
              <a:srgbClr val="EDB41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11"/>
            <p:cNvSpPr txBox="1"/>
            <p:nvPr/>
          </p:nvSpPr>
          <p:spPr>
            <a:xfrm>
              <a:off x="0" y="-57150"/>
              <a:ext cx="863976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4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Phát triển </a:t>
              </a:r>
              <a:endParaRPr i="1"/>
            </a:p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4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nền kinh tế </a:t>
              </a:r>
              <a:endParaRPr i="1"/>
            </a:p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4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thị trường </a:t>
              </a:r>
              <a:endParaRPr i="1"/>
            </a:p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4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định hướng</a:t>
              </a:r>
              <a:endParaRPr i="1"/>
            </a:p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4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 xã hội chủ nghĩa </a:t>
              </a:r>
              <a:endParaRPr i="1"/>
            </a:p>
          </p:txBody>
        </p:sp>
      </p:grpSp>
      <p:grpSp>
        <p:nvGrpSpPr>
          <p:cNvPr id="402" name="Google Shape;402;p11"/>
          <p:cNvGrpSpPr/>
          <p:nvPr/>
        </p:nvGrpSpPr>
        <p:grpSpPr>
          <a:xfrm>
            <a:off x="9876733" y="4182181"/>
            <a:ext cx="3981601" cy="971646"/>
            <a:chOff x="0" y="-57150"/>
            <a:chExt cx="1221057" cy="297980"/>
          </a:xfrm>
        </p:grpSpPr>
        <p:sp>
          <p:nvSpPr>
            <p:cNvPr id="403" name="Google Shape;403;p11"/>
            <p:cNvSpPr/>
            <p:nvPr/>
          </p:nvSpPr>
          <p:spPr>
            <a:xfrm>
              <a:off x="0" y="0"/>
              <a:ext cx="1221057" cy="240830"/>
            </a:xfrm>
            <a:custGeom>
              <a:rect b="b" l="l" r="r" t="t"/>
              <a:pathLst>
                <a:path extrusionOk="0" h="240830" w="1221057">
                  <a:moveTo>
                    <a:pt x="1017857" y="0"/>
                  </a:moveTo>
                  <a:cubicBezTo>
                    <a:pt x="1130082" y="0"/>
                    <a:pt x="1221057" y="53912"/>
                    <a:pt x="1221057" y="120415"/>
                  </a:cubicBezTo>
                  <a:cubicBezTo>
                    <a:pt x="1221057" y="186918"/>
                    <a:pt x="1130082" y="240830"/>
                    <a:pt x="1017857" y="240830"/>
                  </a:cubicBezTo>
                  <a:lnTo>
                    <a:pt x="203200" y="240830"/>
                  </a:lnTo>
                  <a:cubicBezTo>
                    <a:pt x="90976" y="240830"/>
                    <a:pt x="0" y="186918"/>
                    <a:pt x="0" y="120415"/>
                  </a:cubicBezTo>
                  <a:cubicBezTo>
                    <a:pt x="0" y="5391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BF100"/>
            </a:solidFill>
            <a:ln cap="sq" cmpd="sng" w="381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11"/>
            <p:cNvSpPr txBox="1"/>
            <p:nvPr/>
          </p:nvSpPr>
          <p:spPr>
            <a:xfrm>
              <a:off x="0" y="-57150"/>
              <a:ext cx="1221057" cy="2979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6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Kinh tế Nhà nước</a:t>
              </a:r>
              <a:endParaRPr i="1"/>
            </a:p>
          </p:txBody>
        </p:sp>
      </p:grpSp>
      <p:sp>
        <p:nvSpPr>
          <p:cNvPr id="405" name="Google Shape;405;p11"/>
          <p:cNvSpPr txBox="1"/>
          <p:nvPr/>
        </p:nvSpPr>
        <p:spPr>
          <a:xfrm>
            <a:off x="13830319" y="4543834"/>
            <a:ext cx="2598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Giữ vai trò chủ đạo</a:t>
            </a:r>
            <a:endParaRPr i="1"/>
          </a:p>
        </p:txBody>
      </p:sp>
      <p:grpSp>
        <p:nvGrpSpPr>
          <p:cNvPr id="406" name="Google Shape;406;p11"/>
          <p:cNvGrpSpPr/>
          <p:nvPr/>
        </p:nvGrpSpPr>
        <p:grpSpPr>
          <a:xfrm>
            <a:off x="9876733" y="5213395"/>
            <a:ext cx="3981601" cy="971646"/>
            <a:chOff x="0" y="-57150"/>
            <a:chExt cx="1221057" cy="297980"/>
          </a:xfrm>
        </p:grpSpPr>
        <p:sp>
          <p:nvSpPr>
            <p:cNvPr id="407" name="Google Shape;407;p11"/>
            <p:cNvSpPr/>
            <p:nvPr/>
          </p:nvSpPr>
          <p:spPr>
            <a:xfrm>
              <a:off x="0" y="0"/>
              <a:ext cx="1221057" cy="240830"/>
            </a:xfrm>
            <a:custGeom>
              <a:rect b="b" l="l" r="r" t="t"/>
              <a:pathLst>
                <a:path extrusionOk="0" h="240830" w="1221057">
                  <a:moveTo>
                    <a:pt x="1017857" y="0"/>
                  </a:moveTo>
                  <a:cubicBezTo>
                    <a:pt x="1130082" y="0"/>
                    <a:pt x="1221057" y="53912"/>
                    <a:pt x="1221057" y="120415"/>
                  </a:cubicBezTo>
                  <a:cubicBezTo>
                    <a:pt x="1221057" y="186918"/>
                    <a:pt x="1130082" y="240830"/>
                    <a:pt x="1017857" y="240830"/>
                  </a:cubicBezTo>
                  <a:lnTo>
                    <a:pt x="203200" y="240830"/>
                  </a:lnTo>
                  <a:cubicBezTo>
                    <a:pt x="90976" y="240830"/>
                    <a:pt x="0" y="186918"/>
                    <a:pt x="0" y="120415"/>
                  </a:cubicBezTo>
                  <a:cubicBezTo>
                    <a:pt x="0" y="5391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EDEDC"/>
            </a:solidFill>
            <a:ln cap="sq" cmpd="sng" w="381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11"/>
            <p:cNvSpPr txBox="1"/>
            <p:nvPr/>
          </p:nvSpPr>
          <p:spPr>
            <a:xfrm>
              <a:off x="0" y="-57150"/>
              <a:ext cx="1221057" cy="2979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6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Kinh tế tập thể</a:t>
              </a:r>
              <a:endParaRPr i="1"/>
            </a:p>
          </p:txBody>
        </p:sp>
      </p:grpSp>
      <p:grpSp>
        <p:nvGrpSpPr>
          <p:cNvPr id="409" name="Google Shape;409;p11"/>
          <p:cNvGrpSpPr/>
          <p:nvPr/>
        </p:nvGrpSpPr>
        <p:grpSpPr>
          <a:xfrm>
            <a:off x="9876733" y="6236055"/>
            <a:ext cx="3981601" cy="971646"/>
            <a:chOff x="0" y="-57150"/>
            <a:chExt cx="1221057" cy="297980"/>
          </a:xfrm>
        </p:grpSpPr>
        <p:sp>
          <p:nvSpPr>
            <p:cNvPr id="410" name="Google Shape;410;p11"/>
            <p:cNvSpPr/>
            <p:nvPr/>
          </p:nvSpPr>
          <p:spPr>
            <a:xfrm>
              <a:off x="0" y="0"/>
              <a:ext cx="1221057" cy="240830"/>
            </a:xfrm>
            <a:custGeom>
              <a:rect b="b" l="l" r="r" t="t"/>
              <a:pathLst>
                <a:path extrusionOk="0" h="240830" w="1221057">
                  <a:moveTo>
                    <a:pt x="1017857" y="0"/>
                  </a:moveTo>
                  <a:cubicBezTo>
                    <a:pt x="1130082" y="0"/>
                    <a:pt x="1221057" y="53912"/>
                    <a:pt x="1221057" y="120415"/>
                  </a:cubicBezTo>
                  <a:cubicBezTo>
                    <a:pt x="1221057" y="186918"/>
                    <a:pt x="1130082" y="240830"/>
                    <a:pt x="1017857" y="240830"/>
                  </a:cubicBezTo>
                  <a:lnTo>
                    <a:pt x="203200" y="240830"/>
                  </a:lnTo>
                  <a:cubicBezTo>
                    <a:pt x="90976" y="240830"/>
                    <a:pt x="0" y="186918"/>
                    <a:pt x="0" y="120415"/>
                  </a:cubicBezTo>
                  <a:cubicBezTo>
                    <a:pt x="0" y="5391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CDD2"/>
            </a:solidFill>
            <a:ln cap="sq" cmpd="sng" w="381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1"/>
            <p:cNvSpPr txBox="1"/>
            <p:nvPr/>
          </p:nvSpPr>
          <p:spPr>
            <a:xfrm>
              <a:off x="0" y="-57150"/>
              <a:ext cx="1221057" cy="2979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6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Kinh tế tư nhân</a:t>
              </a:r>
              <a:endParaRPr i="1"/>
            </a:p>
          </p:txBody>
        </p:sp>
      </p:grpSp>
      <p:grpSp>
        <p:nvGrpSpPr>
          <p:cNvPr id="412" name="Google Shape;412;p11"/>
          <p:cNvGrpSpPr/>
          <p:nvPr/>
        </p:nvGrpSpPr>
        <p:grpSpPr>
          <a:xfrm>
            <a:off x="9862594" y="7276340"/>
            <a:ext cx="3981601" cy="1437243"/>
            <a:chOff x="0" y="-57150"/>
            <a:chExt cx="1221057" cy="440767"/>
          </a:xfrm>
        </p:grpSpPr>
        <p:sp>
          <p:nvSpPr>
            <p:cNvPr id="413" name="Google Shape;413;p11"/>
            <p:cNvSpPr/>
            <p:nvPr/>
          </p:nvSpPr>
          <p:spPr>
            <a:xfrm>
              <a:off x="0" y="0"/>
              <a:ext cx="1221057" cy="383617"/>
            </a:xfrm>
            <a:custGeom>
              <a:rect b="b" l="l" r="r" t="t"/>
              <a:pathLst>
                <a:path extrusionOk="0" h="383617" w="1221057">
                  <a:moveTo>
                    <a:pt x="1017857" y="0"/>
                  </a:moveTo>
                  <a:cubicBezTo>
                    <a:pt x="1130082" y="0"/>
                    <a:pt x="1221057" y="85875"/>
                    <a:pt x="1221057" y="191808"/>
                  </a:cubicBezTo>
                  <a:cubicBezTo>
                    <a:pt x="1221057" y="297741"/>
                    <a:pt x="1130082" y="383617"/>
                    <a:pt x="1017857" y="383617"/>
                  </a:cubicBezTo>
                  <a:lnTo>
                    <a:pt x="203200" y="383617"/>
                  </a:lnTo>
                  <a:cubicBezTo>
                    <a:pt x="90976" y="383617"/>
                    <a:pt x="0" y="297741"/>
                    <a:pt x="0" y="191808"/>
                  </a:cubicBezTo>
                  <a:cubicBezTo>
                    <a:pt x="0" y="8587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9EAFF"/>
            </a:solidFill>
            <a:ln cap="sq" cmpd="sng" w="381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1"/>
            <p:cNvSpPr txBox="1"/>
            <p:nvPr/>
          </p:nvSpPr>
          <p:spPr>
            <a:xfrm>
              <a:off x="0" y="-57150"/>
              <a:ext cx="1221057" cy="4407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6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Kinh tế có vốn </a:t>
              </a:r>
              <a:endParaRPr i="1"/>
            </a:p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6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đầu tư nước ngoài</a:t>
              </a:r>
              <a:endParaRPr i="1"/>
            </a:p>
          </p:txBody>
        </p:sp>
      </p:grpSp>
      <p:sp>
        <p:nvSpPr>
          <p:cNvPr id="415" name="Google Shape;415;p11"/>
          <p:cNvSpPr txBox="1"/>
          <p:nvPr/>
        </p:nvSpPr>
        <p:spPr>
          <a:xfrm>
            <a:off x="5163384" y="5371069"/>
            <a:ext cx="39816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5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6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Các thành phần </a:t>
            </a:r>
            <a:endParaRPr i="1"/>
          </a:p>
          <a:p>
            <a:pPr indent="0" lvl="0" marL="0" marR="0" rtl="0" algn="ctr">
              <a:lnSpc>
                <a:spcPct val="135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6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kinh tế bình đẳng trước pháp luật, là các bộ phận hợp thành nền kinh tế </a:t>
            </a:r>
            <a:endParaRPr i="1"/>
          </a:p>
        </p:txBody>
      </p:sp>
      <p:sp>
        <p:nvSpPr>
          <p:cNvPr id="416" name="Google Shape;416;p11"/>
          <p:cNvSpPr txBox="1"/>
          <p:nvPr/>
        </p:nvSpPr>
        <p:spPr>
          <a:xfrm>
            <a:off x="13830319" y="5371069"/>
            <a:ext cx="38850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5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77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Cùng với kinh tế nhà nước tạo nền tảng xã hội chủ nghĩa </a:t>
            </a:r>
            <a:endParaRPr i="1"/>
          </a:p>
        </p:txBody>
      </p:sp>
      <p:sp>
        <p:nvSpPr>
          <p:cNvPr id="417" name="Google Shape;417;p11"/>
          <p:cNvSpPr txBox="1"/>
          <p:nvPr/>
        </p:nvSpPr>
        <p:spPr>
          <a:xfrm>
            <a:off x="13858333" y="6398006"/>
            <a:ext cx="28233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5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77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Một trong những động lực quan trọng</a:t>
            </a:r>
            <a:endParaRPr i="1"/>
          </a:p>
        </p:txBody>
      </p:sp>
      <p:sp>
        <p:nvSpPr>
          <p:cNvPr id="418" name="Google Shape;418;p11"/>
          <p:cNvSpPr txBox="1"/>
          <p:nvPr/>
        </p:nvSpPr>
        <p:spPr>
          <a:xfrm>
            <a:off x="13685845" y="7619100"/>
            <a:ext cx="28233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5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77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Khuyến khích</a:t>
            </a:r>
            <a:endParaRPr i="1"/>
          </a:p>
          <a:p>
            <a:pPr indent="0" lvl="0" marL="0" marR="0" rtl="0" algn="ctr">
              <a:lnSpc>
                <a:spcPct val="135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77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phát triển 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2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12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5" name="Google Shape;425;p12"/>
          <p:cNvGrpSpPr/>
          <p:nvPr/>
        </p:nvGrpSpPr>
        <p:grpSpPr>
          <a:xfrm>
            <a:off x="586472" y="2012436"/>
            <a:ext cx="3314040" cy="1322396"/>
            <a:chOff x="0" y="0"/>
            <a:chExt cx="4418720" cy="1763195"/>
          </a:xfrm>
        </p:grpSpPr>
        <p:sp>
          <p:nvSpPr>
            <p:cNvPr id="426" name="Google Shape;426;p12"/>
            <p:cNvSpPr/>
            <p:nvPr/>
          </p:nvSpPr>
          <p:spPr>
            <a:xfrm flipH="1">
              <a:off x="0" y="0"/>
              <a:ext cx="4380609" cy="1763195"/>
            </a:xfrm>
            <a:custGeom>
              <a:rect b="b" l="l" r="r" t="t"/>
              <a:pathLst>
                <a:path extrusionOk="0" h="1763195" w="4380609">
                  <a:moveTo>
                    <a:pt x="4380609" y="0"/>
                  </a:moveTo>
                  <a:lnTo>
                    <a:pt x="0" y="0"/>
                  </a:lnTo>
                  <a:lnTo>
                    <a:pt x="0" y="1763195"/>
                  </a:lnTo>
                  <a:lnTo>
                    <a:pt x="4380609" y="1763195"/>
                  </a:lnTo>
                  <a:lnTo>
                    <a:pt x="4380609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2"/>
            <p:cNvSpPr txBox="1"/>
            <p:nvPr/>
          </p:nvSpPr>
          <p:spPr>
            <a:xfrm>
              <a:off x="80720" y="87799"/>
              <a:ext cx="4338000" cy="160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Đại hội lần thứ XI (2011)</a:t>
              </a:r>
              <a:endParaRPr i="1"/>
            </a:p>
            <a:p>
              <a:pPr indent="0" lvl="0" marL="0" marR="0" rtl="0" algn="ctr">
                <a:lnSpc>
                  <a:spcPct val="13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của Đảng bổ sung, phát triển Cương lĩnh 1991</a:t>
              </a:r>
              <a:endParaRPr i="1"/>
            </a:p>
          </p:txBody>
        </p:sp>
      </p:grpSp>
      <p:sp>
        <p:nvSpPr>
          <p:cNvPr id="428" name="Google Shape;428;p12"/>
          <p:cNvSpPr txBox="1"/>
          <p:nvPr/>
        </p:nvSpPr>
        <p:spPr>
          <a:xfrm>
            <a:off x="854865" y="3382457"/>
            <a:ext cx="272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Nội dung Đại hội XI</a:t>
            </a:r>
            <a:endParaRPr i="1"/>
          </a:p>
        </p:txBody>
      </p:sp>
      <p:sp>
        <p:nvSpPr>
          <p:cNvPr id="429" name="Google Shape;429;p12"/>
          <p:cNvSpPr txBox="1"/>
          <p:nvPr/>
        </p:nvSpPr>
        <p:spPr>
          <a:xfrm>
            <a:off x="1012701" y="1321031"/>
            <a:ext cx="162627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Tiếp tục công cuộc đổi mới, đẩy mạnh công nghiệp hóa, hiện đại hóa và hội nhập quốc tế (từ 1996 đến nay)</a:t>
            </a:r>
            <a:endParaRPr i="1"/>
          </a:p>
        </p:txBody>
      </p:sp>
      <p:sp>
        <p:nvSpPr>
          <p:cNvPr id="430" name="Google Shape;430;p12"/>
          <p:cNvSpPr txBox="1"/>
          <p:nvPr/>
        </p:nvSpPr>
        <p:spPr>
          <a:xfrm>
            <a:off x="918770" y="721066"/>
            <a:ext cx="16450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5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công cuộc đổi mới, đẩy mạnh công nghiệp hóa, hiện đại hóa và hội nhập quốc tế (từ năm 1986 đến nay)</a:t>
            </a:r>
            <a:endParaRPr i="1"/>
          </a:p>
        </p:txBody>
      </p:sp>
      <p:grpSp>
        <p:nvGrpSpPr>
          <p:cNvPr id="431" name="Google Shape;431;p12"/>
          <p:cNvGrpSpPr/>
          <p:nvPr/>
        </p:nvGrpSpPr>
        <p:grpSpPr>
          <a:xfrm>
            <a:off x="5800865" y="4854178"/>
            <a:ext cx="2588467" cy="3199242"/>
            <a:chOff x="0" y="-76200"/>
            <a:chExt cx="681736" cy="842599"/>
          </a:xfrm>
        </p:grpSpPr>
        <p:sp>
          <p:nvSpPr>
            <p:cNvPr id="432" name="Google Shape;432;p12"/>
            <p:cNvSpPr/>
            <p:nvPr/>
          </p:nvSpPr>
          <p:spPr>
            <a:xfrm>
              <a:off x="0" y="0"/>
              <a:ext cx="681736" cy="766399"/>
            </a:xfrm>
            <a:custGeom>
              <a:rect b="b" l="l" r="r" t="t"/>
              <a:pathLst>
                <a:path extrusionOk="0" h="766399" w="681736">
                  <a:moveTo>
                    <a:pt x="152537" y="0"/>
                  </a:moveTo>
                  <a:lnTo>
                    <a:pt x="529199" y="0"/>
                  </a:lnTo>
                  <a:cubicBezTo>
                    <a:pt x="613443" y="0"/>
                    <a:pt x="681736" y="68293"/>
                    <a:pt x="681736" y="152537"/>
                  </a:cubicBezTo>
                  <a:lnTo>
                    <a:pt x="681736" y="613861"/>
                  </a:lnTo>
                  <a:cubicBezTo>
                    <a:pt x="681736" y="698105"/>
                    <a:pt x="613443" y="766399"/>
                    <a:pt x="529199" y="766399"/>
                  </a:cubicBezTo>
                  <a:lnTo>
                    <a:pt x="152537" y="766399"/>
                  </a:lnTo>
                  <a:cubicBezTo>
                    <a:pt x="68293" y="766399"/>
                    <a:pt x="0" y="698105"/>
                    <a:pt x="0" y="613861"/>
                  </a:cubicBezTo>
                  <a:lnTo>
                    <a:pt x="0" y="152537"/>
                  </a:lnTo>
                  <a:cubicBezTo>
                    <a:pt x="0" y="68293"/>
                    <a:pt x="68293" y="0"/>
                    <a:pt x="152537" y="0"/>
                  </a:cubicBezTo>
                  <a:close/>
                </a:path>
              </a:pathLst>
            </a:custGeom>
            <a:solidFill>
              <a:srgbClr val="FEFE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12"/>
            <p:cNvSpPr txBox="1"/>
            <p:nvPr/>
          </p:nvSpPr>
          <p:spPr>
            <a:xfrm>
              <a:off x="0" y="-76200"/>
              <a:ext cx="681736" cy="8425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30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Phát triển </a:t>
              </a:r>
              <a:endParaRPr i="1"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30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kinh tế là </a:t>
              </a:r>
              <a:endParaRPr i="1"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30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nhiệm vụ </a:t>
              </a:r>
              <a:endParaRPr i="1"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30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trung tâm</a:t>
              </a:r>
              <a:endParaRPr i="1"/>
            </a:p>
          </p:txBody>
        </p:sp>
      </p:grpSp>
      <p:grpSp>
        <p:nvGrpSpPr>
          <p:cNvPr id="434" name="Google Shape;434;p12"/>
          <p:cNvGrpSpPr/>
          <p:nvPr/>
        </p:nvGrpSpPr>
        <p:grpSpPr>
          <a:xfrm>
            <a:off x="8678527" y="4168192"/>
            <a:ext cx="2306285" cy="2306285"/>
            <a:chOff x="0" y="0"/>
            <a:chExt cx="812800" cy="812800"/>
          </a:xfrm>
        </p:grpSpPr>
        <p:sp>
          <p:nvSpPr>
            <p:cNvPr id="435" name="Google Shape;435;p1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12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6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Công nghiệp hóa, </a:t>
              </a:r>
              <a:endParaRPr i="1"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6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hiện đại hóa</a:t>
              </a:r>
              <a:endParaRPr i="1"/>
            </a:p>
          </p:txBody>
        </p:sp>
      </p:grpSp>
      <p:grpSp>
        <p:nvGrpSpPr>
          <p:cNvPr id="437" name="Google Shape;437;p12"/>
          <p:cNvGrpSpPr/>
          <p:nvPr/>
        </p:nvGrpSpPr>
        <p:grpSpPr>
          <a:xfrm>
            <a:off x="12017161" y="4168192"/>
            <a:ext cx="2306285" cy="2306285"/>
            <a:chOff x="0" y="0"/>
            <a:chExt cx="812800" cy="812800"/>
          </a:xfrm>
        </p:grpSpPr>
        <p:sp>
          <p:nvSpPr>
            <p:cNvPr id="438" name="Google Shape;438;p1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DD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1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0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Kinh tế </a:t>
              </a:r>
              <a:endParaRPr i="1"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0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tri thức</a:t>
              </a:r>
              <a:endParaRPr i="1"/>
            </a:p>
          </p:txBody>
        </p:sp>
      </p:grpSp>
      <p:grpSp>
        <p:nvGrpSpPr>
          <p:cNvPr id="440" name="Google Shape;440;p12"/>
          <p:cNvGrpSpPr/>
          <p:nvPr/>
        </p:nvGrpSpPr>
        <p:grpSpPr>
          <a:xfrm>
            <a:off x="15311352" y="4168192"/>
            <a:ext cx="2306285" cy="2306285"/>
            <a:chOff x="0" y="0"/>
            <a:chExt cx="812800" cy="812800"/>
          </a:xfrm>
        </p:grpSpPr>
        <p:sp>
          <p:nvSpPr>
            <p:cNvPr id="441" name="Google Shape;441;p1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1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0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Bảo vệ </a:t>
              </a:r>
              <a:endParaRPr i="1"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0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tài nguyên, môi trường</a:t>
              </a:r>
              <a:endParaRPr i="1"/>
            </a:p>
          </p:txBody>
        </p:sp>
      </p:grpSp>
      <p:sp>
        <p:nvSpPr>
          <p:cNvPr id="443" name="Google Shape;443;p12"/>
          <p:cNvSpPr/>
          <p:nvPr/>
        </p:nvSpPr>
        <p:spPr>
          <a:xfrm>
            <a:off x="11026674" y="4818692"/>
            <a:ext cx="948624" cy="1005285"/>
          </a:xfrm>
          <a:custGeom>
            <a:rect b="b" l="l" r="r" t="t"/>
            <a:pathLst>
              <a:path extrusionOk="0" h="1005285" w="948624">
                <a:moveTo>
                  <a:pt x="0" y="0"/>
                </a:moveTo>
                <a:lnTo>
                  <a:pt x="948624" y="0"/>
                </a:lnTo>
                <a:lnTo>
                  <a:pt x="948624" y="1005285"/>
                </a:lnTo>
                <a:lnTo>
                  <a:pt x="0" y="10052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12"/>
          <p:cNvSpPr/>
          <p:nvPr/>
        </p:nvSpPr>
        <p:spPr>
          <a:xfrm>
            <a:off x="14343087" y="4818692"/>
            <a:ext cx="948624" cy="1005285"/>
          </a:xfrm>
          <a:custGeom>
            <a:rect b="b" l="l" r="r" t="t"/>
            <a:pathLst>
              <a:path extrusionOk="0" h="1005285" w="948624">
                <a:moveTo>
                  <a:pt x="0" y="0"/>
                </a:moveTo>
                <a:lnTo>
                  <a:pt x="948624" y="0"/>
                </a:lnTo>
                <a:lnTo>
                  <a:pt x="948624" y="1005285"/>
                </a:lnTo>
                <a:lnTo>
                  <a:pt x="0" y="10052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12"/>
          <p:cNvSpPr txBox="1"/>
          <p:nvPr/>
        </p:nvSpPr>
        <p:spPr>
          <a:xfrm>
            <a:off x="9412558" y="7001378"/>
            <a:ext cx="3575400" cy="9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57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Cơ cấu kinh tế hợp lý,</a:t>
            </a:r>
            <a:endParaRPr i="1"/>
          </a:p>
          <a:p>
            <a:pPr indent="0" lvl="0" marL="0" marR="0" rtl="0" algn="ctr">
              <a:lnSpc>
                <a:spcPct val="137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57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hiện đại, hiệu quả, bền vững</a:t>
            </a:r>
            <a:endParaRPr i="1"/>
          </a:p>
        </p:txBody>
      </p:sp>
      <p:sp>
        <p:nvSpPr>
          <p:cNvPr id="446" name="Google Shape;446;p12"/>
          <p:cNvSpPr txBox="1"/>
          <p:nvPr/>
        </p:nvSpPr>
        <p:spPr>
          <a:xfrm>
            <a:off x="13504045" y="7001378"/>
            <a:ext cx="3575400" cy="9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57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Gắn kết chặt chẽ</a:t>
            </a:r>
            <a:endParaRPr i="1"/>
          </a:p>
          <a:p>
            <a:pPr indent="0" lvl="0" marL="0" marR="0" rtl="0" algn="ctr">
              <a:lnSpc>
                <a:spcPct val="137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57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ba khu vực kinh tế </a:t>
            </a:r>
            <a:endParaRPr i="1"/>
          </a:p>
        </p:txBody>
      </p:sp>
      <p:sp>
        <p:nvSpPr>
          <p:cNvPr id="447" name="Google Shape;447;p12"/>
          <p:cNvSpPr txBox="1"/>
          <p:nvPr/>
        </p:nvSpPr>
        <p:spPr>
          <a:xfrm>
            <a:off x="880670" y="4443894"/>
            <a:ext cx="4882200" cy="9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Coi trọng phát triển công nghiệp nặng, chế tạo, có lợi thế</a:t>
            </a:r>
            <a:endParaRPr i="1"/>
          </a:p>
        </p:txBody>
      </p:sp>
      <p:sp>
        <p:nvSpPr>
          <p:cNvPr id="448" name="Google Shape;448;p12"/>
          <p:cNvSpPr txBox="1"/>
          <p:nvPr/>
        </p:nvSpPr>
        <p:spPr>
          <a:xfrm>
            <a:off x="944574" y="5618644"/>
            <a:ext cx="4573200" cy="14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Phát triển nông, lâm, ngư có </a:t>
            </a:r>
            <a:endParaRPr i="1"/>
          </a:p>
          <a:p>
            <a:pPr indent="0" lvl="0" marL="0" marR="0" rtl="0" algn="ctr">
              <a:lnSpc>
                <a:spcPct val="137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chất lượng cao, công nghệ cao </a:t>
            </a:r>
            <a:endParaRPr i="1"/>
          </a:p>
          <a:p>
            <a:pPr indent="0" lvl="0" marL="0" marR="0" rtl="0" algn="ctr">
              <a:lnSpc>
                <a:spcPct val="137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gắn với công nghiệp chế biến </a:t>
            </a:r>
            <a:endParaRPr i="1"/>
          </a:p>
        </p:txBody>
      </p:sp>
      <p:sp>
        <p:nvSpPr>
          <p:cNvPr id="449" name="Google Shape;449;p12"/>
          <p:cNvSpPr txBox="1"/>
          <p:nvPr/>
        </p:nvSpPr>
        <p:spPr>
          <a:xfrm>
            <a:off x="944574" y="7222508"/>
            <a:ext cx="4573200" cy="9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Bảo đảm hài hòa, gắn kết</a:t>
            </a:r>
            <a:endParaRPr i="1"/>
          </a:p>
          <a:p>
            <a:pPr indent="0" lvl="0" marL="0" marR="0" rtl="0" algn="ctr">
              <a:lnSpc>
                <a:spcPct val="137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các vùng miền</a:t>
            </a:r>
            <a:endParaRPr i="1"/>
          </a:p>
        </p:txBody>
      </p:sp>
      <p:sp>
        <p:nvSpPr>
          <p:cNvPr id="450" name="Google Shape;450;p12"/>
          <p:cNvSpPr txBox="1"/>
          <p:nvPr/>
        </p:nvSpPr>
        <p:spPr>
          <a:xfrm>
            <a:off x="944574" y="8259403"/>
            <a:ext cx="4573200" cy="9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Xây dựng nền kinh tế độc lập, tự chủ, tích cực hội nhập</a:t>
            </a:r>
            <a:endParaRPr i="1"/>
          </a:p>
        </p:txBody>
      </p:sp>
      <p:sp>
        <p:nvSpPr>
          <p:cNvPr id="451" name="Google Shape;451;p12"/>
          <p:cNvSpPr/>
          <p:nvPr/>
        </p:nvSpPr>
        <p:spPr>
          <a:xfrm>
            <a:off x="10978016" y="2186790"/>
            <a:ext cx="5391546" cy="1098527"/>
          </a:xfrm>
          <a:custGeom>
            <a:rect b="b" l="l" r="r" t="t"/>
            <a:pathLst>
              <a:path extrusionOk="0" h="1098527" w="5391546">
                <a:moveTo>
                  <a:pt x="0" y="0"/>
                </a:moveTo>
                <a:lnTo>
                  <a:pt x="5391546" y="0"/>
                </a:lnTo>
                <a:lnTo>
                  <a:pt x="5391546" y="1098527"/>
                </a:lnTo>
                <a:lnTo>
                  <a:pt x="0" y="10985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12"/>
          <p:cNvSpPr/>
          <p:nvPr/>
        </p:nvSpPr>
        <p:spPr>
          <a:xfrm>
            <a:off x="16417166" y="2169676"/>
            <a:ext cx="952065" cy="923503"/>
          </a:xfrm>
          <a:custGeom>
            <a:rect b="b" l="l" r="r" t="t"/>
            <a:pathLst>
              <a:path extrusionOk="0" h="923503" w="952065">
                <a:moveTo>
                  <a:pt x="0" y="0"/>
                </a:moveTo>
                <a:lnTo>
                  <a:pt x="952064" y="0"/>
                </a:lnTo>
                <a:lnTo>
                  <a:pt x="952064" y="923503"/>
                </a:lnTo>
                <a:lnTo>
                  <a:pt x="0" y="9235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12"/>
          <p:cNvSpPr txBox="1"/>
          <p:nvPr/>
        </p:nvSpPr>
        <p:spPr>
          <a:xfrm>
            <a:off x="11368737" y="2349052"/>
            <a:ext cx="48006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6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87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Những định hướng lớn về phát triển kinh tế, văn hóa, xã hội, quốc phòng an ninh, đối ngoại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3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13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0" name="Google Shape;460;p13"/>
          <p:cNvGrpSpPr/>
          <p:nvPr/>
        </p:nvGrpSpPr>
        <p:grpSpPr>
          <a:xfrm>
            <a:off x="586472" y="2012436"/>
            <a:ext cx="3314040" cy="1322396"/>
            <a:chOff x="0" y="0"/>
            <a:chExt cx="4418720" cy="1763195"/>
          </a:xfrm>
        </p:grpSpPr>
        <p:sp>
          <p:nvSpPr>
            <p:cNvPr id="461" name="Google Shape;461;p13"/>
            <p:cNvSpPr/>
            <p:nvPr/>
          </p:nvSpPr>
          <p:spPr>
            <a:xfrm flipH="1">
              <a:off x="0" y="0"/>
              <a:ext cx="4380609" cy="1763195"/>
            </a:xfrm>
            <a:custGeom>
              <a:rect b="b" l="l" r="r" t="t"/>
              <a:pathLst>
                <a:path extrusionOk="0" h="1763195" w="4380609">
                  <a:moveTo>
                    <a:pt x="4380609" y="0"/>
                  </a:moveTo>
                  <a:lnTo>
                    <a:pt x="0" y="0"/>
                  </a:lnTo>
                  <a:lnTo>
                    <a:pt x="0" y="1763195"/>
                  </a:lnTo>
                  <a:lnTo>
                    <a:pt x="4380609" y="1763195"/>
                  </a:lnTo>
                  <a:lnTo>
                    <a:pt x="4380609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13"/>
            <p:cNvSpPr txBox="1"/>
            <p:nvPr/>
          </p:nvSpPr>
          <p:spPr>
            <a:xfrm>
              <a:off x="80720" y="87799"/>
              <a:ext cx="4338000" cy="160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Đại hội lần thứ XI (2011)</a:t>
              </a:r>
              <a:endParaRPr i="1"/>
            </a:p>
            <a:p>
              <a:pPr indent="0" lvl="0" marL="0" marR="0" rtl="0" algn="ctr">
                <a:lnSpc>
                  <a:spcPct val="13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của Đảng bổ sung, phát triển Cương lĩnh 1991</a:t>
              </a:r>
              <a:endParaRPr i="1"/>
            </a:p>
          </p:txBody>
        </p:sp>
      </p:grpSp>
      <p:sp>
        <p:nvSpPr>
          <p:cNvPr id="463" name="Google Shape;463;p13"/>
          <p:cNvSpPr txBox="1"/>
          <p:nvPr/>
        </p:nvSpPr>
        <p:spPr>
          <a:xfrm>
            <a:off x="854865" y="3382457"/>
            <a:ext cx="272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Nội dung Đại hội XI</a:t>
            </a:r>
            <a:endParaRPr i="1"/>
          </a:p>
        </p:txBody>
      </p:sp>
      <p:sp>
        <p:nvSpPr>
          <p:cNvPr id="464" name="Google Shape;464;p13"/>
          <p:cNvSpPr txBox="1"/>
          <p:nvPr/>
        </p:nvSpPr>
        <p:spPr>
          <a:xfrm>
            <a:off x="1012701" y="1321031"/>
            <a:ext cx="162627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Tiếp tục công cuộc đổi mới, đẩy mạnh công nghiệp hóa, hiện đại hóa và hội nhập quốc tế (từ 1996 đến nay)</a:t>
            </a:r>
            <a:endParaRPr i="1"/>
          </a:p>
        </p:txBody>
      </p:sp>
      <p:sp>
        <p:nvSpPr>
          <p:cNvPr id="465" name="Google Shape;465;p13"/>
          <p:cNvSpPr txBox="1"/>
          <p:nvPr/>
        </p:nvSpPr>
        <p:spPr>
          <a:xfrm>
            <a:off x="918770" y="721066"/>
            <a:ext cx="16450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5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công cuộc đổi mới, đẩy mạnh công nghiệp hóa, hiện đại hóa và hội nhập quốc tế (từ năm 1986 đến nay)</a:t>
            </a:r>
            <a:endParaRPr i="1"/>
          </a:p>
        </p:txBody>
      </p:sp>
      <p:grpSp>
        <p:nvGrpSpPr>
          <p:cNvPr id="466" name="Google Shape;466;p13"/>
          <p:cNvGrpSpPr/>
          <p:nvPr/>
        </p:nvGrpSpPr>
        <p:grpSpPr>
          <a:xfrm>
            <a:off x="2692523" y="3900128"/>
            <a:ext cx="3372734" cy="4106490"/>
            <a:chOff x="0" y="-85725"/>
            <a:chExt cx="888292" cy="1081545"/>
          </a:xfrm>
        </p:grpSpPr>
        <p:sp>
          <p:nvSpPr>
            <p:cNvPr id="467" name="Google Shape;467;p13"/>
            <p:cNvSpPr/>
            <p:nvPr/>
          </p:nvSpPr>
          <p:spPr>
            <a:xfrm>
              <a:off x="0" y="0"/>
              <a:ext cx="888292" cy="995820"/>
            </a:xfrm>
            <a:custGeom>
              <a:rect b="b" l="l" r="r" t="t"/>
              <a:pathLst>
                <a:path extrusionOk="0" h="995820" w="888292">
                  <a:moveTo>
                    <a:pt x="117068" y="0"/>
                  </a:moveTo>
                  <a:lnTo>
                    <a:pt x="771224" y="0"/>
                  </a:lnTo>
                  <a:cubicBezTo>
                    <a:pt x="835879" y="0"/>
                    <a:pt x="888292" y="52413"/>
                    <a:pt x="888292" y="117068"/>
                  </a:cubicBezTo>
                  <a:lnTo>
                    <a:pt x="888292" y="878752"/>
                  </a:lnTo>
                  <a:cubicBezTo>
                    <a:pt x="888292" y="909800"/>
                    <a:pt x="875958" y="939577"/>
                    <a:pt x="854004" y="961531"/>
                  </a:cubicBezTo>
                  <a:cubicBezTo>
                    <a:pt x="832049" y="983486"/>
                    <a:pt x="802273" y="995820"/>
                    <a:pt x="771224" y="995820"/>
                  </a:cubicBezTo>
                  <a:lnTo>
                    <a:pt x="117068" y="995820"/>
                  </a:lnTo>
                  <a:cubicBezTo>
                    <a:pt x="86019" y="995820"/>
                    <a:pt x="56243" y="983486"/>
                    <a:pt x="34288" y="961531"/>
                  </a:cubicBezTo>
                  <a:cubicBezTo>
                    <a:pt x="12334" y="939577"/>
                    <a:pt x="0" y="909800"/>
                    <a:pt x="0" y="878752"/>
                  </a:cubicBezTo>
                  <a:lnTo>
                    <a:pt x="0" y="117068"/>
                  </a:lnTo>
                  <a:cubicBezTo>
                    <a:pt x="0" y="86019"/>
                    <a:pt x="12334" y="56243"/>
                    <a:pt x="34288" y="34288"/>
                  </a:cubicBezTo>
                  <a:cubicBezTo>
                    <a:pt x="56243" y="12334"/>
                    <a:pt x="86019" y="0"/>
                    <a:pt x="117068" y="0"/>
                  </a:cubicBezTo>
                  <a:close/>
                </a:path>
              </a:pathLst>
            </a:custGeom>
            <a:solidFill>
              <a:srgbClr val="EFB732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13"/>
            <p:cNvSpPr txBox="1"/>
            <p:nvPr/>
          </p:nvSpPr>
          <p:spPr>
            <a:xfrm>
              <a:off x="0" y="-85725"/>
              <a:ext cx="888292" cy="10815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5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Xây dựng nền </a:t>
              </a:r>
              <a:endParaRPr i="1"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5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văn hóa tiên tiến, đậm đà bản sắc dân tộc</a:t>
              </a:r>
              <a:endParaRPr i="1"/>
            </a:p>
          </p:txBody>
        </p:sp>
      </p:grpSp>
      <p:sp>
        <p:nvSpPr>
          <p:cNvPr id="469" name="Google Shape;469;p13"/>
          <p:cNvSpPr txBox="1"/>
          <p:nvPr/>
        </p:nvSpPr>
        <p:spPr>
          <a:xfrm>
            <a:off x="4776671" y="4482834"/>
            <a:ext cx="12162600" cy="3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0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00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Coi con người là trung tâm của phát triển </a:t>
            </a:r>
            <a:endParaRPr i="1"/>
          </a:p>
          <a:p>
            <a:pPr indent="0" lvl="0" marL="0" marR="0" rtl="0" algn="ctr">
              <a:lnSpc>
                <a:spcPct val="1370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Coi phát triển giáo dục đào tạo là quốc sách</a:t>
            </a:r>
            <a:endParaRPr i="1"/>
          </a:p>
          <a:p>
            <a:pPr indent="0" lvl="0" marL="0" marR="0" rtl="0" algn="ctr">
              <a:lnSpc>
                <a:spcPct val="1370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Đầu tư cho giáo dục đào tạo là đầu tư phát triển </a:t>
            </a:r>
            <a:endParaRPr i="1"/>
          </a:p>
          <a:p>
            <a:pPr indent="0" lvl="0" marL="0" marR="0" rtl="0" algn="ctr">
              <a:lnSpc>
                <a:spcPct val="1370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Chủ trương: chuẩn hóa, hiện đại hóa và xã hội hóa giáo dục</a:t>
            </a:r>
            <a:endParaRPr i="1"/>
          </a:p>
          <a:p>
            <a:pPr indent="0" lvl="0" marL="0" marR="0" rtl="0" algn="ctr">
              <a:lnSpc>
                <a:spcPct val="1370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Đẩy lùi tệ nạn xã hội</a:t>
            </a:r>
            <a:endParaRPr i="1"/>
          </a:p>
          <a:p>
            <a:pPr indent="0" lvl="0" marL="0" marR="0" rtl="0" algn="ctr">
              <a:lnSpc>
                <a:spcPct val="1370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Cân bằng giới tính và chất lượng dân số</a:t>
            </a:r>
            <a:endParaRPr i="1"/>
          </a:p>
        </p:txBody>
      </p:sp>
      <p:sp>
        <p:nvSpPr>
          <p:cNvPr id="470" name="Google Shape;470;p13"/>
          <p:cNvSpPr/>
          <p:nvPr/>
        </p:nvSpPr>
        <p:spPr>
          <a:xfrm>
            <a:off x="10978016" y="2186790"/>
            <a:ext cx="5391546" cy="1098527"/>
          </a:xfrm>
          <a:custGeom>
            <a:rect b="b" l="l" r="r" t="t"/>
            <a:pathLst>
              <a:path extrusionOk="0" h="1098527" w="5391546">
                <a:moveTo>
                  <a:pt x="0" y="0"/>
                </a:moveTo>
                <a:lnTo>
                  <a:pt x="5391546" y="0"/>
                </a:lnTo>
                <a:lnTo>
                  <a:pt x="5391546" y="1098527"/>
                </a:lnTo>
                <a:lnTo>
                  <a:pt x="0" y="10985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13"/>
          <p:cNvSpPr/>
          <p:nvPr/>
        </p:nvSpPr>
        <p:spPr>
          <a:xfrm>
            <a:off x="16417166" y="2169676"/>
            <a:ext cx="952065" cy="923503"/>
          </a:xfrm>
          <a:custGeom>
            <a:rect b="b" l="l" r="r" t="t"/>
            <a:pathLst>
              <a:path extrusionOk="0" h="923503" w="952065">
                <a:moveTo>
                  <a:pt x="0" y="0"/>
                </a:moveTo>
                <a:lnTo>
                  <a:pt x="952064" y="0"/>
                </a:lnTo>
                <a:lnTo>
                  <a:pt x="952064" y="923503"/>
                </a:lnTo>
                <a:lnTo>
                  <a:pt x="0" y="9235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13"/>
          <p:cNvSpPr txBox="1"/>
          <p:nvPr/>
        </p:nvSpPr>
        <p:spPr>
          <a:xfrm>
            <a:off x="11368737" y="2349052"/>
            <a:ext cx="48006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6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87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Những định hướng lớn về phát triển kinh tế, văn hóa, xã hội, quốc phòng an ninh, đối ngoại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4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14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9" name="Google Shape;479;p14"/>
          <p:cNvGrpSpPr/>
          <p:nvPr/>
        </p:nvGrpSpPr>
        <p:grpSpPr>
          <a:xfrm>
            <a:off x="586472" y="2012436"/>
            <a:ext cx="3314040" cy="1322396"/>
            <a:chOff x="0" y="0"/>
            <a:chExt cx="4418720" cy="1763195"/>
          </a:xfrm>
        </p:grpSpPr>
        <p:sp>
          <p:nvSpPr>
            <p:cNvPr id="480" name="Google Shape;480;p14"/>
            <p:cNvSpPr/>
            <p:nvPr/>
          </p:nvSpPr>
          <p:spPr>
            <a:xfrm flipH="1">
              <a:off x="0" y="0"/>
              <a:ext cx="4380609" cy="1763195"/>
            </a:xfrm>
            <a:custGeom>
              <a:rect b="b" l="l" r="r" t="t"/>
              <a:pathLst>
                <a:path extrusionOk="0" h="1763195" w="4380609">
                  <a:moveTo>
                    <a:pt x="4380609" y="0"/>
                  </a:moveTo>
                  <a:lnTo>
                    <a:pt x="0" y="0"/>
                  </a:lnTo>
                  <a:lnTo>
                    <a:pt x="0" y="1763195"/>
                  </a:lnTo>
                  <a:lnTo>
                    <a:pt x="4380609" y="1763195"/>
                  </a:lnTo>
                  <a:lnTo>
                    <a:pt x="4380609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4"/>
            <p:cNvSpPr txBox="1"/>
            <p:nvPr/>
          </p:nvSpPr>
          <p:spPr>
            <a:xfrm>
              <a:off x="80720" y="87799"/>
              <a:ext cx="4338000" cy="160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Đại hội lần thứ XI (2011)</a:t>
              </a:r>
              <a:endParaRPr i="1"/>
            </a:p>
            <a:p>
              <a:pPr indent="0" lvl="0" marL="0" marR="0" rtl="0" algn="ctr">
                <a:lnSpc>
                  <a:spcPct val="13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của Đảng bổ sung, phát triển Cương lĩnh 1991</a:t>
              </a:r>
              <a:endParaRPr i="1"/>
            </a:p>
          </p:txBody>
        </p:sp>
      </p:grpSp>
      <p:sp>
        <p:nvSpPr>
          <p:cNvPr id="482" name="Google Shape;482;p14"/>
          <p:cNvSpPr txBox="1"/>
          <p:nvPr/>
        </p:nvSpPr>
        <p:spPr>
          <a:xfrm>
            <a:off x="854865" y="3382457"/>
            <a:ext cx="272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Nội dung Đại hội XI</a:t>
            </a:r>
            <a:endParaRPr i="1"/>
          </a:p>
        </p:txBody>
      </p:sp>
      <p:sp>
        <p:nvSpPr>
          <p:cNvPr id="483" name="Google Shape;483;p14"/>
          <p:cNvSpPr txBox="1"/>
          <p:nvPr/>
        </p:nvSpPr>
        <p:spPr>
          <a:xfrm>
            <a:off x="1012701" y="1321031"/>
            <a:ext cx="162627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Tiếp tục công cuộc đổi mới, đẩy mạnh công nghiệp hóa, hiện đại hóa và hội nhập quốc tế (từ 1996 đến nay)</a:t>
            </a:r>
            <a:endParaRPr i="1"/>
          </a:p>
        </p:txBody>
      </p:sp>
      <p:sp>
        <p:nvSpPr>
          <p:cNvPr id="484" name="Google Shape;484;p14"/>
          <p:cNvSpPr txBox="1"/>
          <p:nvPr/>
        </p:nvSpPr>
        <p:spPr>
          <a:xfrm>
            <a:off x="918770" y="721066"/>
            <a:ext cx="16450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5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công cuộc đổi mới, đẩy mạnh công nghiệp hóa, hiện đại hóa và hội nhập quốc tế (từ năm 1986 đến nay)</a:t>
            </a:r>
            <a:endParaRPr i="1"/>
          </a:p>
        </p:txBody>
      </p:sp>
      <p:sp>
        <p:nvSpPr>
          <p:cNvPr id="485" name="Google Shape;485;p14"/>
          <p:cNvSpPr/>
          <p:nvPr/>
        </p:nvSpPr>
        <p:spPr>
          <a:xfrm>
            <a:off x="643039" y="4275568"/>
            <a:ext cx="5304493" cy="4798155"/>
          </a:xfrm>
          <a:custGeom>
            <a:rect b="b" l="l" r="r" t="t"/>
            <a:pathLst>
              <a:path extrusionOk="0" h="4798155" w="5304493">
                <a:moveTo>
                  <a:pt x="0" y="0"/>
                </a:moveTo>
                <a:lnTo>
                  <a:pt x="5304492" y="0"/>
                </a:lnTo>
                <a:lnTo>
                  <a:pt x="5304492" y="4798155"/>
                </a:lnTo>
                <a:lnTo>
                  <a:pt x="0" y="47981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6" name="Google Shape;486;p14"/>
          <p:cNvGrpSpPr/>
          <p:nvPr/>
        </p:nvGrpSpPr>
        <p:grpSpPr>
          <a:xfrm>
            <a:off x="6321601" y="4969319"/>
            <a:ext cx="3410653" cy="3410653"/>
            <a:chOff x="0" y="0"/>
            <a:chExt cx="812800" cy="812800"/>
          </a:xfrm>
        </p:grpSpPr>
        <p:sp>
          <p:nvSpPr>
            <p:cNvPr id="487" name="Google Shape;487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FFB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0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Đảng lãnh đạo bằng cương lĩnh, sách lược, chủ trương lớn</a:t>
              </a:r>
              <a:endParaRPr i="1"/>
            </a:p>
          </p:txBody>
        </p:sp>
      </p:grpSp>
      <p:grpSp>
        <p:nvGrpSpPr>
          <p:cNvPr id="489" name="Google Shape;489;p14"/>
          <p:cNvGrpSpPr/>
          <p:nvPr/>
        </p:nvGrpSpPr>
        <p:grpSpPr>
          <a:xfrm>
            <a:off x="10276938" y="4969319"/>
            <a:ext cx="3410653" cy="3410653"/>
            <a:chOff x="0" y="0"/>
            <a:chExt cx="812800" cy="812800"/>
          </a:xfrm>
        </p:grpSpPr>
        <p:sp>
          <p:nvSpPr>
            <p:cNvPr id="490" name="Google Shape;490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FFB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1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Thống nhất </a:t>
              </a:r>
              <a:endParaRPr i="1"/>
            </a:p>
            <a:p>
              <a:pPr indent="0" lvl="0" marL="0" marR="0" rtl="0" algn="ctr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1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lãnh đạo </a:t>
              </a:r>
              <a:endParaRPr i="1"/>
            </a:p>
            <a:p>
              <a:pPr indent="0" lvl="0" marL="0" marR="0" rtl="0" algn="ctr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1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công tác cán bộ và quản lý cán bộ</a:t>
              </a:r>
              <a:endParaRPr i="1"/>
            </a:p>
          </p:txBody>
        </p:sp>
      </p:grpSp>
      <p:grpSp>
        <p:nvGrpSpPr>
          <p:cNvPr id="492" name="Google Shape;492;p14"/>
          <p:cNvGrpSpPr/>
          <p:nvPr/>
        </p:nvGrpSpPr>
        <p:grpSpPr>
          <a:xfrm>
            <a:off x="14234309" y="4969319"/>
            <a:ext cx="3410653" cy="3410653"/>
            <a:chOff x="0" y="0"/>
            <a:chExt cx="812800" cy="812800"/>
          </a:xfrm>
        </p:grpSpPr>
        <p:sp>
          <p:nvSpPr>
            <p:cNvPr id="493" name="Google Shape;493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FFB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7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Chịu sự giám sát của nhân dân, hoạt động trong khuôn khổ Hiến pháp &amp; pháp luật</a:t>
              </a:r>
              <a:endParaRPr i="1"/>
            </a:p>
          </p:txBody>
        </p:sp>
      </p:grpSp>
      <p:sp>
        <p:nvSpPr>
          <p:cNvPr id="495" name="Google Shape;495;p14"/>
          <p:cNvSpPr/>
          <p:nvPr/>
        </p:nvSpPr>
        <p:spPr>
          <a:xfrm>
            <a:off x="10004898" y="2181185"/>
            <a:ext cx="6176306" cy="1258422"/>
          </a:xfrm>
          <a:custGeom>
            <a:rect b="b" l="l" r="r" t="t"/>
            <a:pathLst>
              <a:path extrusionOk="0" h="1258422" w="6176306">
                <a:moveTo>
                  <a:pt x="0" y="0"/>
                </a:moveTo>
                <a:lnTo>
                  <a:pt x="6176306" y="0"/>
                </a:lnTo>
                <a:lnTo>
                  <a:pt x="6176306" y="1258422"/>
                </a:lnTo>
                <a:lnTo>
                  <a:pt x="0" y="12584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14"/>
          <p:cNvSpPr/>
          <p:nvPr/>
        </p:nvSpPr>
        <p:spPr>
          <a:xfrm>
            <a:off x="16181204" y="2180010"/>
            <a:ext cx="1078096" cy="1046202"/>
          </a:xfrm>
          <a:custGeom>
            <a:rect b="b" l="l" r="r" t="t"/>
            <a:pathLst>
              <a:path extrusionOk="0" h="1046202" w="1078096">
                <a:moveTo>
                  <a:pt x="0" y="0"/>
                </a:moveTo>
                <a:lnTo>
                  <a:pt x="1078096" y="0"/>
                </a:lnTo>
                <a:lnTo>
                  <a:pt x="1078096" y="1046202"/>
                </a:lnTo>
                <a:lnTo>
                  <a:pt x="0" y="1046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14"/>
          <p:cNvSpPr txBox="1"/>
          <p:nvPr/>
        </p:nvSpPr>
        <p:spPr>
          <a:xfrm>
            <a:off x="10343425" y="2387489"/>
            <a:ext cx="5499300" cy="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42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Xây dựng, chỉnh đốn </a:t>
            </a:r>
            <a:endParaRPr i="1"/>
          </a:p>
          <a:p>
            <a:pPr indent="0" lvl="0" marL="0" marR="0" rtl="0" algn="ctr">
              <a:lnSpc>
                <a:spcPct val="12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42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và phát triển Đảng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5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15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4" name="Google Shape;504;p15"/>
          <p:cNvGrpSpPr/>
          <p:nvPr/>
        </p:nvGrpSpPr>
        <p:grpSpPr>
          <a:xfrm>
            <a:off x="586472" y="2012436"/>
            <a:ext cx="3314040" cy="1322396"/>
            <a:chOff x="0" y="0"/>
            <a:chExt cx="4418720" cy="1763195"/>
          </a:xfrm>
        </p:grpSpPr>
        <p:sp>
          <p:nvSpPr>
            <p:cNvPr id="505" name="Google Shape;505;p15"/>
            <p:cNvSpPr/>
            <p:nvPr/>
          </p:nvSpPr>
          <p:spPr>
            <a:xfrm flipH="1">
              <a:off x="0" y="0"/>
              <a:ext cx="4380609" cy="1763195"/>
            </a:xfrm>
            <a:custGeom>
              <a:rect b="b" l="l" r="r" t="t"/>
              <a:pathLst>
                <a:path extrusionOk="0" h="1763195" w="4380609">
                  <a:moveTo>
                    <a:pt x="4380609" y="0"/>
                  </a:moveTo>
                  <a:lnTo>
                    <a:pt x="0" y="0"/>
                  </a:lnTo>
                  <a:lnTo>
                    <a:pt x="0" y="1763195"/>
                  </a:lnTo>
                  <a:lnTo>
                    <a:pt x="4380609" y="1763195"/>
                  </a:lnTo>
                  <a:lnTo>
                    <a:pt x="4380609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15"/>
            <p:cNvSpPr txBox="1"/>
            <p:nvPr/>
          </p:nvSpPr>
          <p:spPr>
            <a:xfrm>
              <a:off x="80720" y="87799"/>
              <a:ext cx="4338000" cy="160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Đại hội lần thứ XI (2011)</a:t>
              </a:r>
              <a:endParaRPr i="1"/>
            </a:p>
            <a:p>
              <a:pPr indent="0" lvl="0" marL="0" marR="0" rtl="0" algn="ctr">
                <a:lnSpc>
                  <a:spcPct val="13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của Đảng bổ sung, phát triển Cương lĩnh 1991</a:t>
              </a:r>
              <a:endParaRPr i="1"/>
            </a:p>
          </p:txBody>
        </p:sp>
      </p:grpSp>
      <p:sp>
        <p:nvSpPr>
          <p:cNvPr id="507" name="Google Shape;507;p15"/>
          <p:cNvSpPr txBox="1"/>
          <p:nvPr/>
        </p:nvSpPr>
        <p:spPr>
          <a:xfrm>
            <a:off x="854865" y="3382457"/>
            <a:ext cx="272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Nội dung Đại hội XI</a:t>
            </a:r>
            <a:endParaRPr i="1"/>
          </a:p>
        </p:txBody>
      </p:sp>
      <p:sp>
        <p:nvSpPr>
          <p:cNvPr id="508" name="Google Shape;508;p15"/>
          <p:cNvSpPr txBox="1"/>
          <p:nvPr/>
        </p:nvSpPr>
        <p:spPr>
          <a:xfrm>
            <a:off x="1012701" y="1321031"/>
            <a:ext cx="162627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Tiếp tục công cuộc đổi mới, đẩy mạnh công nghiệp hóa, hiện đại hóa và hội nhập quốc tế (từ 1996 đến nay)</a:t>
            </a:r>
            <a:endParaRPr i="1"/>
          </a:p>
        </p:txBody>
      </p:sp>
      <p:sp>
        <p:nvSpPr>
          <p:cNvPr id="509" name="Google Shape;509;p15"/>
          <p:cNvSpPr txBox="1"/>
          <p:nvPr/>
        </p:nvSpPr>
        <p:spPr>
          <a:xfrm>
            <a:off x="918770" y="721066"/>
            <a:ext cx="16450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5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công cuộc đổi mới, đẩy mạnh công nghiệp hóa, hiện đại hóa và hội nhập quốc tế (từ năm 1986 đến nay)</a:t>
            </a:r>
            <a:endParaRPr i="1"/>
          </a:p>
        </p:txBody>
      </p:sp>
      <p:grpSp>
        <p:nvGrpSpPr>
          <p:cNvPr id="510" name="Google Shape;510;p15"/>
          <p:cNvGrpSpPr/>
          <p:nvPr/>
        </p:nvGrpSpPr>
        <p:grpSpPr>
          <a:xfrm>
            <a:off x="1488681" y="5143500"/>
            <a:ext cx="4191609" cy="2674954"/>
            <a:chOff x="0" y="0"/>
            <a:chExt cx="5588812" cy="3566605"/>
          </a:xfrm>
        </p:grpSpPr>
        <p:sp>
          <p:nvSpPr>
            <p:cNvPr id="511" name="Google Shape;511;p15"/>
            <p:cNvSpPr/>
            <p:nvPr/>
          </p:nvSpPr>
          <p:spPr>
            <a:xfrm>
              <a:off x="0" y="0"/>
              <a:ext cx="5588812" cy="3566605"/>
            </a:xfrm>
            <a:custGeom>
              <a:rect b="b" l="l" r="r" t="t"/>
              <a:pathLst>
                <a:path extrusionOk="0" h="3566605" w="5588812">
                  <a:moveTo>
                    <a:pt x="0" y="0"/>
                  </a:moveTo>
                  <a:lnTo>
                    <a:pt x="5588812" y="0"/>
                  </a:lnTo>
                  <a:lnTo>
                    <a:pt x="5588812" y="3566605"/>
                  </a:lnTo>
                  <a:lnTo>
                    <a:pt x="0" y="356660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-428" r="-427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15"/>
            <p:cNvSpPr txBox="1"/>
            <p:nvPr/>
          </p:nvSpPr>
          <p:spPr>
            <a:xfrm>
              <a:off x="268654" y="321971"/>
              <a:ext cx="5244600" cy="278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100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136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Chiến lược </a:t>
              </a:r>
              <a:endParaRPr i="1" sz="1100"/>
            </a:p>
            <a:p>
              <a:pPr indent="0" lvl="0" marL="0" marR="0" rtl="0" algn="ctr">
                <a:lnSpc>
                  <a:spcPct val="11100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136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phát triển </a:t>
              </a:r>
              <a:endParaRPr i="1" sz="1100"/>
            </a:p>
            <a:p>
              <a:pPr indent="0" lvl="0" marL="0" marR="0" rtl="0" algn="ctr">
                <a:lnSpc>
                  <a:spcPct val="11100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136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kinh tế - xã hội </a:t>
              </a:r>
              <a:endParaRPr i="1" sz="1100"/>
            </a:p>
            <a:p>
              <a:pPr indent="0" lvl="0" marL="0" marR="0" rtl="0" algn="ctr">
                <a:lnSpc>
                  <a:spcPct val="11100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136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2011 - 2020</a:t>
              </a:r>
              <a:endParaRPr i="1" sz="1100"/>
            </a:p>
          </p:txBody>
        </p:sp>
      </p:grpSp>
      <p:sp>
        <p:nvSpPr>
          <p:cNvPr id="513" name="Google Shape;513;p15"/>
          <p:cNvSpPr txBox="1"/>
          <p:nvPr/>
        </p:nvSpPr>
        <p:spPr>
          <a:xfrm>
            <a:off x="7478160" y="3391982"/>
            <a:ext cx="7228500" cy="11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3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300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Quan điểm phát triển:</a:t>
            </a:r>
            <a:r>
              <a:rPr i="1" lang="en-US" sz="33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</a:t>
            </a:r>
            <a:endParaRPr i="1"/>
          </a:p>
          <a:p>
            <a:pPr indent="0" lvl="0" marL="0" marR="0" rtl="0" algn="ctr">
              <a:lnSpc>
                <a:spcPct val="133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3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Phát triển nhanh gắn với phát triển bền vững</a:t>
            </a:r>
            <a:endParaRPr i="1" sz="3300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514" name="Google Shape;514;p15"/>
          <p:cNvSpPr txBox="1"/>
          <p:nvPr/>
        </p:nvSpPr>
        <p:spPr>
          <a:xfrm>
            <a:off x="6388295" y="4763426"/>
            <a:ext cx="9385200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2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300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Ba đột phá chiến lược</a:t>
            </a:r>
            <a:endParaRPr i="1" sz="3300" u="sng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ctr">
              <a:lnSpc>
                <a:spcPct val="132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3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1. Hoàn thiện thể chế kinh tế thị trường định hướng XHCN</a:t>
            </a:r>
            <a:endParaRPr i="1"/>
          </a:p>
          <a:p>
            <a:pPr indent="0" lvl="0" marL="0" marR="0" rtl="0" algn="ctr">
              <a:lnSpc>
                <a:spcPct val="132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3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2. Phát triển nhanh nguồn nhân lực, nhất là chất lượng cao</a:t>
            </a:r>
            <a:endParaRPr i="1" sz="3300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ctr">
              <a:lnSpc>
                <a:spcPct val="132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3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3. Xây dựng kết cấu hạ tầng đồng bộ, hiện đại</a:t>
            </a:r>
            <a:endParaRPr i="1" sz="3300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515" name="Google Shape;515;p15"/>
          <p:cNvSpPr txBox="1"/>
          <p:nvPr/>
        </p:nvSpPr>
        <p:spPr>
          <a:xfrm>
            <a:off x="6773583" y="7232224"/>
            <a:ext cx="8212200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2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300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Định hướng</a:t>
            </a:r>
            <a:endParaRPr i="1"/>
          </a:p>
          <a:p>
            <a:pPr indent="0" lvl="0" marL="0" marR="0" rtl="0" algn="ctr">
              <a:lnSpc>
                <a:spcPct val="132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3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Đổi mới mô hình tăng trưởng, cơ cấu lại nền kinh tế </a:t>
            </a:r>
            <a:endParaRPr i="1"/>
          </a:p>
          <a:p>
            <a:pPr indent="0" lvl="0" marL="0" marR="0" rtl="0" algn="ctr">
              <a:lnSpc>
                <a:spcPct val="132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3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Tăng hiệu lực, hiệu quả quản lý Nhà nước</a:t>
            </a:r>
            <a:endParaRPr i="1"/>
          </a:p>
          <a:p>
            <a:pPr indent="0" lvl="0" marL="0" marR="0" rtl="0" algn="ctr">
              <a:lnSpc>
                <a:spcPct val="132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3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Đấu tranh phòng chống tham nhũng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6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16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2" name="Google Shape;522;p16"/>
          <p:cNvGrpSpPr/>
          <p:nvPr/>
        </p:nvGrpSpPr>
        <p:grpSpPr>
          <a:xfrm>
            <a:off x="586472" y="2012436"/>
            <a:ext cx="3314040" cy="1322396"/>
            <a:chOff x="0" y="0"/>
            <a:chExt cx="4418720" cy="1763195"/>
          </a:xfrm>
        </p:grpSpPr>
        <p:sp>
          <p:nvSpPr>
            <p:cNvPr id="523" name="Google Shape;523;p16"/>
            <p:cNvSpPr/>
            <p:nvPr/>
          </p:nvSpPr>
          <p:spPr>
            <a:xfrm flipH="1">
              <a:off x="0" y="0"/>
              <a:ext cx="4380609" cy="1763195"/>
            </a:xfrm>
            <a:custGeom>
              <a:rect b="b" l="l" r="r" t="t"/>
              <a:pathLst>
                <a:path extrusionOk="0" h="1763195" w="4380609">
                  <a:moveTo>
                    <a:pt x="4380609" y="0"/>
                  </a:moveTo>
                  <a:lnTo>
                    <a:pt x="0" y="0"/>
                  </a:lnTo>
                  <a:lnTo>
                    <a:pt x="0" y="1763195"/>
                  </a:lnTo>
                  <a:lnTo>
                    <a:pt x="4380609" y="1763195"/>
                  </a:lnTo>
                  <a:lnTo>
                    <a:pt x="4380609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6"/>
            <p:cNvSpPr txBox="1"/>
            <p:nvPr/>
          </p:nvSpPr>
          <p:spPr>
            <a:xfrm>
              <a:off x="80720" y="87799"/>
              <a:ext cx="4338000" cy="160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Đại hội lần thứ XI (2011)</a:t>
              </a:r>
              <a:endParaRPr i="1"/>
            </a:p>
            <a:p>
              <a:pPr indent="0" lvl="0" marL="0" marR="0" rtl="0" algn="ctr">
                <a:lnSpc>
                  <a:spcPct val="13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của Đảng bổ sung, phát triển Cương lĩnh 1991</a:t>
              </a:r>
              <a:endParaRPr i="1"/>
            </a:p>
          </p:txBody>
        </p:sp>
      </p:grpSp>
      <p:sp>
        <p:nvSpPr>
          <p:cNvPr id="525" name="Google Shape;525;p16"/>
          <p:cNvSpPr txBox="1"/>
          <p:nvPr/>
        </p:nvSpPr>
        <p:spPr>
          <a:xfrm>
            <a:off x="586472" y="3382457"/>
            <a:ext cx="33975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40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Thực hiện đường lối Đại hội XI</a:t>
            </a:r>
            <a:endParaRPr i="1"/>
          </a:p>
        </p:txBody>
      </p:sp>
      <p:sp>
        <p:nvSpPr>
          <p:cNvPr id="526" name="Google Shape;526;p16"/>
          <p:cNvSpPr txBox="1"/>
          <p:nvPr/>
        </p:nvSpPr>
        <p:spPr>
          <a:xfrm>
            <a:off x="1012701" y="1321031"/>
            <a:ext cx="162627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Tiếp tục công cuộc đổi mới, đẩy mạnh công nghiệp hóa, hiện đại hóa và hội nhập quốc tế (từ 1996 đến nay)</a:t>
            </a:r>
            <a:endParaRPr i="1"/>
          </a:p>
        </p:txBody>
      </p:sp>
      <p:sp>
        <p:nvSpPr>
          <p:cNvPr id="527" name="Google Shape;527;p16"/>
          <p:cNvSpPr txBox="1"/>
          <p:nvPr/>
        </p:nvSpPr>
        <p:spPr>
          <a:xfrm>
            <a:off x="918770" y="721066"/>
            <a:ext cx="16450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5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công cuộc đổi mới, đẩy mạnh công nghiệp hóa, hiện đại hóa và hội nhập quốc tế (từ năm 1986 đến nay)</a:t>
            </a:r>
            <a:endParaRPr i="1"/>
          </a:p>
        </p:txBody>
      </p:sp>
      <p:grpSp>
        <p:nvGrpSpPr>
          <p:cNvPr id="528" name="Google Shape;528;p16"/>
          <p:cNvGrpSpPr/>
          <p:nvPr/>
        </p:nvGrpSpPr>
        <p:grpSpPr>
          <a:xfrm>
            <a:off x="1440577" y="3925505"/>
            <a:ext cx="2305571" cy="2494700"/>
            <a:chOff x="0" y="-66675"/>
            <a:chExt cx="812800" cy="879475"/>
          </a:xfrm>
        </p:grpSpPr>
        <p:sp>
          <p:nvSpPr>
            <p:cNvPr id="529" name="Google Shape;529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141033" y="0"/>
                  </a:moveTo>
                  <a:lnTo>
                    <a:pt x="671767" y="0"/>
                  </a:lnTo>
                  <a:cubicBezTo>
                    <a:pt x="749658" y="0"/>
                    <a:pt x="812800" y="63142"/>
                    <a:pt x="812800" y="141033"/>
                  </a:cubicBezTo>
                  <a:lnTo>
                    <a:pt x="812800" y="671767"/>
                  </a:lnTo>
                  <a:cubicBezTo>
                    <a:pt x="812800" y="749658"/>
                    <a:pt x="749658" y="812800"/>
                    <a:pt x="671767" y="812800"/>
                  </a:cubicBezTo>
                  <a:lnTo>
                    <a:pt x="141033" y="812800"/>
                  </a:lnTo>
                  <a:cubicBezTo>
                    <a:pt x="63142" y="812800"/>
                    <a:pt x="0" y="749658"/>
                    <a:pt x="0" y="671767"/>
                  </a:cubicBezTo>
                  <a:lnTo>
                    <a:pt x="0" y="141033"/>
                  </a:lnTo>
                  <a:cubicBezTo>
                    <a:pt x="0" y="63142"/>
                    <a:pt x="63142" y="0"/>
                    <a:pt x="141033" y="0"/>
                  </a:cubicBezTo>
                  <a:close/>
                </a:path>
              </a:pathLst>
            </a:custGeom>
            <a:solidFill>
              <a:srgbClr val="FFB92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5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Hội nghị Trung ương 4 khóa XI (1/2012)</a:t>
              </a:r>
              <a:endParaRPr i="1"/>
            </a:p>
          </p:txBody>
        </p:sp>
      </p:grpSp>
      <p:grpSp>
        <p:nvGrpSpPr>
          <p:cNvPr id="531" name="Google Shape;531;p16"/>
          <p:cNvGrpSpPr/>
          <p:nvPr/>
        </p:nvGrpSpPr>
        <p:grpSpPr>
          <a:xfrm>
            <a:off x="6485095" y="4201709"/>
            <a:ext cx="3929241" cy="1956784"/>
            <a:chOff x="0" y="-57150"/>
            <a:chExt cx="1285839" cy="640355"/>
          </a:xfrm>
        </p:grpSpPr>
        <p:sp>
          <p:nvSpPr>
            <p:cNvPr id="532" name="Google Shape;532;p16"/>
            <p:cNvSpPr/>
            <p:nvPr/>
          </p:nvSpPr>
          <p:spPr>
            <a:xfrm>
              <a:off x="0" y="0"/>
              <a:ext cx="1285839" cy="583205"/>
            </a:xfrm>
            <a:custGeom>
              <a:rect b="b" l="l" r="r" t="t"/>
              <a:pathLst>
                <a:path extrusionOk="0" h="583205" w="1285839">
                  <a:moveTo>
                    <a:pt x="1082639" y="0"/>
                  </a:moveTo>
                  <a:cubicBezTo>
                    <a:pt x="1194863" y="0"/>
                    <a:pt x="1285839" y="130555"/>
                    <a:pt x="1285839" y="291603"/>
                  </a:cubicBezTo>
                  <a:cubicBezTo>
                    <a:pt x="1285839" y="452650"/>
                    <a:pt x="1194863" y="583205"/>
                    <a:pt x="1082639" y="583205"/>
                  </a:cubicBezTo>
                  <a:lnTo>
                    <a:pt x="203200" y="583205"/>
                  </a:lnTo>
                  <a:cubicBezTo>
                    <a:pt x="90976" y="583205"/>
                    <a:pt x="0" y="452650"/>
                    <a:pt x="0" y="291603"/>
                  </a:cubicBezTo>
                  <a:cubicBezTo>
                    <a:pt x="0" y="13055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BF1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6"/>
            <p:cNvSpPr txBox="1"/>
            <p:nvPr/>
          </p:nvSpPr>
          <p:spPr>
            <a:xfrm>
              <a:off x="0" y="-57150"/>
              <a:ext cx="1285839" cy="6403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8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5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Chủ trương xây dựng</a:t>
              </a:r>
              <a:endParaRPr i="1"/>
            </a:p>
            <a:p>
              <a:pPr indent="0" lvl="0" marL="0" marR="0" rtl="0" algn="ctr">
                <a:lnSpc>
                  <a:spcPct val="138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5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 hệ thống kết cấu hạ tầng đồng bộ</a:t>
              </a:r>
              <a:endParaRPr i="1"/>
            </a:p>
          </p:txBody>
        </p:sp>
      </p:grpSp>
      <p:cxnSp>
        <p:nvCxnSpPr>
          <p:cNvPr id="534" name="Google Shape;534;p16"/>
          <p:cNvCxnSpPr/>
          <p:nvPr/>
        </p:nvCxnSpPr>
        <p:spPr>
          <a:xfrm>
            <a:off x="3746148" y="5267420"/>
            <a:ext cx="2738947" cy="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35" name="Google Shape;535;p16"/>
          <p:cNvCxnSpPr/>
          <p:nvPr/>
        </p:nvCxnSpPr>
        <p:spPr>
          <a:xfrm>
            <a:off x="10414336" y="5267420"/>
            <a:ext cx="1890192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36" name="Google Shape;536;p16"/>
          <p:cNvSpPr txBox="1"/>
          <p:nvPr/>
        </p:nvSpPr>
        <p:spPr>
          <a:xfrm>
            <a:off x="12425427" y="4491046"/>
            <a:ext cx="4113300" cy="21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Đưa nước ta cơ bản </a:t>
            </a:r>
            <a:endParaRPr i="1"/>
          </a:p>
          <a:p>
            <a:pPr indent="0" lvl="0" marL="0" marR="0" rtl="0" algn="ctr">
              <a:lnSpc>
                <a:spcPct val="138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trở thành nước </a:t>
            </a:r>
            <a:endParaRPr i="1"/>
          </a:p>
          <a:p>
            <a:pPr indent="0" lvl="0" marL="0" marR="0" rtl="0" algn="ctr">
              <a:lnSpc>
                <a:spcPct val="138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công nghiệp theo hướng </a:t>
            </a:r>
            <a:endParaRPr i="1"/>
          </a:p>
          <a:p>
            <a:pPr indent="0" lvl="0" marL="0" marR="0" rtl="0" algn="ctr">
              <a:lnSpc>
                <a:spcPct val="138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hiện đại vào năm 2020</a:t>
            </a:r>
            <a:endParaRPr i="1"/>
          </a:p>
        </p:txBody>
      </p:sp>
      <p:grpSp>
        <p:nvGrpSpPr>
          <p:cNvPr id="537" name="Google Shape;537;p16"/>
          <p:cNvGrpSpPr/>
          <p:nvPr/>
        </p:nvGrpSpPr>
        <p:grpSpPr>
          <a:xfrm>
            <a:off x="1440577" y="6782897"/>
            <a:ext cx="2305571" cy="2494700"/>
            <a:chOff x="0" y="-66675"/>
            <a:chExt cx="812800" cy="879475"/>
          </a:xfrm>
        </p:grpSpPr>
        <p:sp>
          <p:nvSpPr>
            <p:cNvPr id="538" name="Google Shape;538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141033" y="0"/>
                  </a:moveTo>
                  <a:lnTo>
                    <a:pt x="671767" y="0"/>
                  </a:lnTo>
                  <a:cubicBezTo>
                    <a:pt x="749658" y="0"/>
                    <a:pt x="812800" y="63142"/>
                    <a:pt x="812800" y="141033"/>
                  </a:cubicBezTo>
                  <a:lnTo>
                    <a:pt x="812800" y="671767"/>
                  </a:lnTo>
                  <a:cubicBezTo>
                    <a:pt x="812800" y="749658"/>
                    <a:pt x="749658" y="812800"/>
                    <a:pt x="671767" y="812800"/>
                  </a:cubicBezTo>
                  <a:lnTo>
                    <a:pt x="141033" y="812800"/>
                  </a:lnTo>
                  <a:cubicBezTo>
                    <a:pt x="63142" y="812800"/>
                    <a:pt x="0" y="749658"/>
                    <a:pt x="0" y="671767"/>
                  </a:cubicBezTo>
                  <a:lnTo>
                    <a:pt x="0" y="141033"/>
                  </a:lnTo>
                  <a:cubicBezTo>
                    <a:pt x="0" y="63142"/>
                    <a:pt x="63142" y="0"/>
                    <a:pt x="141033" y="0"/>
                  </a:cubicBezTo>
                  <a:close/>
                </a:path>
              </a:pathLst>
            </a:custGeom>
            <a:solidFill>
              <a:srgbClr val="8FD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6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5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Hội nghị Trung ương 5 khóa XI (5/2012)</a:t>
              </a:r>
              <a:endParaRPr i="1"/>
            </a:p>
          </p:txBody>
        </p:sp>
      </p:grpSp>
      <p:grpSp>
        <p:nvGrpSpPr>
          <p:cNvPr id="540" name="Google Shape;540;p16"/>
          <p:cNvGrpSpPr/>
          <p:nvPr/>
        </p:nvGrpSpPr>
        <p:grpSpPr>
          <a:xfrm>
            <a:off x="6485095" y="7056977"/>
            <a:ext cx="3929241" cy="1956784"/>
            <a:chOff x="0" y="-57150"/>
            <a:chExt cx="1285839" cy="640355"/>
          </a:xfrm>
        </p:grpSpPr>
        <p:sp>
          <p:nvSpPr>
            <p:cNvPr id="541" name="Google Shape;541;p16"/>
            <p:cNvSpPr/>
            <p:nvPr/>
          </p:nvSpPr>
          <p:spPr>
            <a:xfrm>
              <a:off x="0" y="0"/>
              <a:ext cx="1285839" cy="583205"/>
            </a:xfrm>
            <a:custGeom>
              <a:rect b="b" l="l" r="r" t="t"/>
              <a:pathLst>
                <a:path extrusionOk="0" h="583205" w="1285839">
                  <a:moveTo>
                    <a:pt x="1082639" y="0"/>
                  </a:moveTo>
                  <a:cubicBezTo>
                    <a:pt x="1194863" y="0"/>
                    <a:pt x="1285839" y="130555"/>
                    <a:pt x="1285839" y="291603"/>
                  </a:cubicBezTo>
                  <a:cubicBezTo>
                    <a:pt x="1285839" y="452650"/>
                    <a:pt x="1194863" y="583205"/>
                    <a:pt x="1082639" y="583205"/>
                  </a:cubicBezTo>
                  <a:lnTo>
                    <a:pt x="203200" y="583205"/>
                  </a:lnTo>
                  <a:cubicBezTo>
                    <a:pt x="90976" y="583205"/>
                    <a:pt x="0" y="452650"/>
                    <a:pt x="0" y="291603"/>
                  </a:cubicBezTo>
                  <a:cubicBezTo>
                    <a:pt x="0" y="13055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BF1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6"/>
            <p:cNvSpPr txBox="1"/>
            <p:nvPr/>
          </p:nvSpPr>
          <p:spPr>
            <a:xfrm>
              <a:off x="0" y="-57150"/>
              <a:ext cx="1285839" cy="6403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8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5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Khẳng định vai trò, </a:t>
              </a:r>
              <a:endParaRPr i="1"/>
            </a:p>
            <a:p>
              <a:pPr indent="0" lvl="0" marL="0" marR="0" rtl="0" algn="ctr">
                <a:lnSpc>
                  <a:spcPct val="138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5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khái niệm đất đai</a:t>
              </a:r>
              <a:endParaRPr i="1"/>
            </a:p>
          </p:txBody>
        </p:sp>
      </p:grpSp>
      <p:cxnSp>
        <p:nvCxnSpPr>
          <p:cNvPr id="543" name="Google Shape;543;p16"/>
          <p:cNvCxnSpPr/>
          <p:nvPr/>
        </p:nvCxnSpPr>
        <p:spPr>
          <a:xfrm flipH="1" rot="10800000">
            <a:off x="3746148" y="8122689"/>
            <a:ext cx="2738947" cy="2122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44" name="Google Shape;544;p16"/>
          <p:cNvCxnSpPr/>
          <p:nvPr/>
        </p:nvCxnSpPr>
        <p:spPr>
          <a:xfrm>
            <a:off x="10414336" y="8122689"/>
            <a:ext cx="1890192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45" name="Google Shape;545;p16"/>
          <p:cNvSpPr txBox="1"/>
          <p:nvPr/>
        </p:nvSpPr>
        <p:spPr>
          <a:xfrm>
            <a:off x="12425427" y="7346315"/>
            <a:ext cx="4422000" cy="21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Đất được phân bổ hợp lý, sử dụng đúng mục đích, tiết kiệm và</a:t>
            </a:r>
            <a:endParaRPr i="1"/>
          </a:p>
          <a:p>
            <a:pPr indent="0" lvl="0" marL="0" marR="0" rtl="0" algn="ctr">
              <a:lnSpc>
                <a:spcPct val="138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có hiệu quả, đảm bảo mục đích trước mắt và lâu dài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7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17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2" name="Google Shape;552;p17"/>
          <p:cNvGrpSpPr/>
          <p:nvPr/>
        </p:nvGrpSpPr>
        <p:grpSpPr>
          <a:xfrm>
            <a:off x="586472" y="2012436"/>
            <a:ext cx="3314040" cy="1322396"/>
            <a:chOff x="0" y="0"/>
            <a:chExt cx="4418720" cy="1763195"/>
          </a:xfrm>
        </p:grpSpPr>
        <p:sp>
          <p:nvSpPr>
            <p:cNvPr id="553" name="Google Shape;553;p17"/>
            <p:cNvSpPr/>
            <p:nvPr/>
          </p:nvSpPr>
          <p:spPr>
            <a:xfrm flipH="1">
              <a:off x="0" y="0"/>
              <a:ext cx="4380609" cy="1763195"/>
            </a:xfrm>
            <a:custGeom>
              <a:rect b="b" l="l" r="r" t="t"/>
              <a:pathLst>
                <a:path extrusionOk="0" h="1763195" w="4380609">
                  <a:moveTo>
                    <a:pt x="4380609" y="0"/>
                  </a:moveTo>
                  <a:lnTo>
                    <a:pt x="0" y="0"/>
                  </a:lnTo>
                  <a:lnTo>
                    <a:pt x="0" y="1763195"/>
                  </a:lnTo>
                  <a:lnTo>
                    <a:pt x="4380609" y="1763195"/>
                  </a:lnTo>
                  <a:lnTo>
                    <a:pt x="4380609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17"/>
            <p:cNvSpPr txBox="1"/>
            <p:nvPr/>
          </p:nvSpPr>
          <p:spPr>
            <a:xfrm>
              <a:off x="80720" y="87799"/>
              <a:ext cx="4338000" cy="160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Đại hội lần thứ XI (2011)</a:t>
              </a:r>
              <a:endParaRPr i="1"/>
            </a:p>
            <a:p>
              <a:pPr indent="0" lvl="0" marL="0" marR="0" rtl="0" algn="ctr">
                <a:lnSpc>
                  <a:spcPct val="13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của Đảng bổ sung, phát triển Cương lĩnh 1991</a:t>
              </a:r>
              <a:endParaRPr i="1"/>
            </a:p>
          </p:txBody>
        </p:sp>
      </p:grpSp>
      <p:sp>
        <p:nvSpPr>
          <p:cNvPr id="555" name="Google Shape;555;p17"/>
          <p:cNvSpPr txBox="1"/>
          <p:nvPr/>
        </p:nvSpPr>
        <p:spPr>
          <a:xfrm>
            <a:off x="586472" y="3382457"/>
            <a:ext cx="33975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40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Thực hiện đường lối Đại hội XI</a:t>
            </a:r>
            <a:endParaRPr i="1"/>
          </a:p>
        </p:txBody>
      </p:sp>
      <p:sp>
        <p:nvSpPr>
          <p:cNvPr id="556" name="Google Shape;556;p17"/>
          <p:cNvSpPr txBox="1"/>
          <p:nvPr/>
        </p:nvSpPr>
        <p:spPr>
          <a:xfrm>
            <a:off x="1012701" y="1321031"/>
            <a:ext cx="162627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Tiếp tục công cuộc đổi mới, đẩy mạnh công nghiệp hóa, hiện đại hóa và hội nhập quốc tế (từ 1996 đến nay)</a:t>
            </a:r>
            <a:endParaRPr i="1"/>
          </a:p>
        </p:txBody>
      </p:sp>
      <p:sp>
        <p:nvSpPr>
          <p:cNvPr id="557" name="Google Shape;557;p17"/>
          <p:cNvSpPr txBox="1"/>
          <p:nvPr/>
        </p:nvSpPr>
        <p:spPr>
          <a:xfrm>
            <a:off x="918770" y="721066"/>
            <a:ext cx="16450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5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công cuộc đổi mới, đẩy mạnh công nghiệp hóa, hiện đại hóa và hội nhập quốc tế (từ năm 1986 đến nay)</a:t>
            </a:r>
            <a:endParaRPr i="1"/>
          </a:p>
        </p:txBody>
      </p:sp>
      <p:grpSp>
        <p:nvGrpSpPr>
          <p:cNvPr id="558" name="Google Shape;558;p17"/>
          <p:cNvGrpSpPr/>
          <p:nvPr/>
        </p:nvGrpSpPr>
        <p:grpSpPr>
          <a:xfrm>
            <a:off x="1307841" y="4954371"/>
            <a:ext cx="2305571" cy="2494700"/>
            <a:chOff x="0" y="-66675"/>
            <a:chExt cx="812800" cy="879475"/>
          </a:xfrm>
        </p:grpSpPr>
        <p:sp>
          <p:nvSpPr>
            <p:cNvPr id="559" name="Google Shape;559;p1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141033" y="0"/>
                  </a:moveTo>
                  <a:lnTo>
                    <a:pt x="671767" y="0"/>
                  </a:lnTo>
                  <a:cubicBezTo>
                    <a:pt x="749658" y="0"/>
                    <a:pt x="812800" y="63142"/>
                    <a:pt x="812800" y="141033"/>
                  </a:cubicBezTo>
                  <a:lnTo>
                    <a:pt x="812800" y="671767"/>
                  </a:lnTo>
                  <a:cubicBezTo>
                    <a:pt x="812800" y="749658"/>
                    <a:pt x="749658" y="812800"/>
                    <a:pt x="671767" y="812800"/>
                  </a:cubicBezTo>
                  <a:lnTo>
                    <a:pt x="141033" y="812800"/>
                  </a:lnTo>
                  <a:cubicBezTo>
                    <a:pt x="63142" y="812800"/>
                    <a:pt x="0" y="749658"/>
                    <a:pt x="0" y="671767"/>
                  </a:cubicBezTo>
                  <a:lnTo>
                    <a:pt x="0" y="141033"/>
                  </a:lnTo>
                  <a:cubicBezTo>
                    <a:pt x="0" y="63142"/>
                    <a:pt x="63142" y="0"/>
                    <a:pt x="141033" y="0"/>
                  </a:cubicBezTo>
                  <a:close/>
                </a:path>
              </a:pathLst>
            </a:custGeom>
            <a:solidFill>
              <a:srgbClr val="FFB92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17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5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Hội nghị Trung ương 6 khóa XI (10/2012)</a:t>
              </a:r>
              <a:endParaRPr i="1"/>
            </a:p>
          </p:txBody>
        </p:sp>
      </p:grpSp>
      <p:grpSp>
        <p:nvGrpSpPr>
          <p:cNvPr id="561" name="Google Shape;561;p17"/>
          <p:cNvGrpSpPr/>
          <p:nvPr/>
        </p:nvGrpSpPr>
        <p:grpSpPr>
          <a:xfrm>
            <a:off x="6352359" y="5230574"/>
            <a:ext cx="3929241" cy="1956784"/>
            <a:chOff x="0" y="-57150"/>
            <a:chExt cx="1285839" cy="640355"/>
          </a:xfrm>
        </p:grpSpPr>
        <p:sp>
          <p:nvSpPr>
            <p:cNvPr id="562" name="Google Shape;562;p17"/>
            <p:cNvSpPr/>
            <p:nvPr/>
          </p:nvSpPr>
          <p:spPr>
            <a:xfrm>
              <a:off x="0" y="0"/>
              <a:ext cx="1285839" cy="583205"/>
            </a:xfrm>
            <a:custGeom>
              <a:rect b="b" l="l" r="r" t="t"/>
              <a:pathLst>
                <a:path extrusionOk="0" h="583205" w="1285839">
                  <a:moveTo>
                    <a:pt x="1082639" y="0"/>
                  </a:moveTo>
                  <a:cubicBezTo>
                    <a:pt x="1194863" y="0"/>
                    <a:pt x="1285839" y="130555"/>
                    <a:pt x="1285839" y="291603"/>
                  </a:cubicBezTo>
                  <a:cubicBezTo>
                    <a:pt x="1285839" y="452650"/>
                    <a:pt x="1194863" y="583205"/>
                    <a:pt x="1082639" y="583205"/>
                  </a:cubicBezTo>
                  <a:lnTo>
                    <a:pt x="203200" y="583205"/>
                  </a:lnTo>
                  <a:cubicBezTo>
                    <a:pt x="90976" y="583205"/>
                    <a:pt x="0" y="452650"/>
                    <a:pt x="0" y="291603"/>
                  </a:cubicBezTo>
                  <a:cubicBezTo>
                    <a:pt x="0" y="13055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BF1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17"/>
            <p:cNvSpPr txBox="1"/>
            <p:nvPr/>
          </p:nvSpPr>
          <p:spPr>
            <a:xfrm>
              <a:off x="0" y="-57150"/>
              <a:ext cx="1285839" cy="6403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8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5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Kết luận Đề án tiếp tục sắp xếp, đổi mới và nâng cao hiệu quả DNNN</a:t>
              </a:r>
              <a:endParaRPr i="1"/>
            </a:p>
          </p:txBody>
        </p:sp>
      </p:grpSp>
      <p:cxnSp>
        <p:nvCxnSpPr>
          <p:cNvPr id="564" name="Google Shape;564;p17"/>
          <p:cNvCxnSpPr/>
          <p:nvPr/>
        </p:nvCxnSpPr>
        <p:spPr>
          <a:xfrm>
            <a:off x="3613412" y="6296286"/>
            <a:ext cx="2738947" cy="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65" name="Google Shape;565;p17"/>
          <p:cNvCxnSpPr/>
          <p:nvPr/>
        </p:nvCxnSpPr>
        <p:spPr>
          <a:xfrm>
            <a:off x="10281599" y="6296286"/>
            <a:ext cx="1890192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66" name="Google Shape;566;p17"/>
          <p:cNvSpPr txBox="1"/>
          <p:nvPr/>
        </p:nvSpPr>
        <p:spPr>
          <a:xfrm>
            <a:off x="12292690" y="5519912"/>
            <a:ext cx="4113300" cy="3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DNNN là công cụ </a:t>
            </a:r>
            <a:endParaRPr i="1"/>
          </a:p>
          <a:p>
            <a:pPr indent="0" lvl="0" marL="0" marR="0" rtl="0" algn="ctr">
              <a:lnSpc>
                <a:spcPct val="138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hỗ trợ Nhà nước QLKT</a:t>
            </a:r>
            <a:endParaRPr i="1"/>
          </a:p>
          <a:p>
            <a:pPr indent="0" lvl="0" marL="0" marR="0" rtl="0" algn="ctr">
              <a:lnSpc>
                <a:spcPct val="138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Tập trung vào các lĩnh vực </a:t>
            </a:r>
            <a:endParaRPr i="1"/>
          </a:p>
          <a:p>
            <a:pPr indent="0" lvl="0" marL="0" marR="0" rtl="0" algn="ctr">
              <a:lnSpc>
                <a:spcPct val="138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then chốt, trọng yếu</a:t>
            </a:r>
            <a:endParaRPr i="1"/>
          </a:p>
          <a:p>
            <a:pPr indent="0" lvl="0" marL="0" marR="0" rtl="0" algn="ctr">
              <a:lnSpc>
                <a:spcPct val="138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Mở rộng quyền tự chủ, </a:t>
            </a:r>
            <a:endParaRPr i="1"/>
          </a:p>
          <a:p>
            <a:pPr indent="0" lvl="0" marL="0" marR="0" rtl="0" algn="ctr">
              <a:lnSpc>
                <a:spcPct val="138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tự chịu trách nhiệm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18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18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3" name="Google Shape;573;p18"/>
          <p:cNvGrpSpPr/>
          <p:nvPr/>
        </p:nvGrpSpPr>
        <p:grpSpPr>
          <a:xfrm>
            <a:off x="586472" y="2012436"/>
            <a:ext cx="3314040" cy="1322396"/>
            <a:chOff x="0" y="0"/>
            <a:chExt cx="4418720" cy="1763195"/>
          </a:xfrm>
        </p:grpSpPr>
        <p:sp>
          <p:nvSpPr>
            <p:cNvPr id="574" name="Google Shape;574;p18"/>
            <p:cNvSpPr/>
            <p:nvPr/>
          </p:nvSpPr>
          <p:spPr>
            <a:xfrm flipH="1">
              <a:off x="0" y="0"/>
              <a:ext cx="4380609" cy="1763195"/>
            </a:xfrm>
            <a:custGeom>
              <a:rect b="b" l="l" r="r" t="t"/>
              <a:pathLst>
                <a:path extrusionOk="0" h="1763195" w="4380609">
                  <a:moveTo>
                    <a:pt x="4380609" y="0"/>
                  </a:moveTo>
                  <a:lnTo>
                    <a:pt x="0" y="0"/>
                  </a:lnTo>
                  <a:lnTo>
                    <a:pt x="0" y="1763195"/>
                  </a:lnTo>
                  <a:lnTo>
                    <a:pt x="4380609" y="1763195"/>
                  </a:lnTo>
                  <a:lnTo>
                    <a:pt x="4380609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8"/>
            <p:cNvSpPr txBox="1"/>
            <p:nvPr/>
          </p:nvSpPr>
          <p:spPr>
            <a:xfrm>
              <a:off x="80720" y="87799"/>
              <a:ext cx="4338000" cy="160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Đại hội lần thứ XI (2011)</a:t>
              </a:r>
              <a:endParaRPr i="1"/>
            </a:p>
            <a:p>
              <a:pPr indent="0" lvl="0" marL="0" marR="0" rtl="0" algn="ctr">
                <a:lnSpc>
                  <a:spcPct val="13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của Đảng bổ sung, phát triển Cương lĩnh 1991</a:t>
              </a:r>
              <a:endParaRPr i="1"/>
            </a:p>
          </p:txBody>
        </p:sp>
      </p:grpSp>
      <p:sp>
        <p:nvSpPr>
          <p:cNvPr id="576" name="Google Shape;576;p18"/>
          <p:cNvSpPr txBox="1"/>
          <p:nvPr/>
        </p:nvSpPr>
        <p:spPr>
          <a:xfrm>
            <a:off x="586472" y="3382457"/>
            <a:ext cx="33975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40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Thực hiện đường lối Đại hội XI</a:t>
            </a:r>
            <a:endParaRPr i="1"/>
          </a:p>
        </p:txBody>
      </p:sp>
      <p:sp>
        <p:nvSpPr>
          <p:cNvPr id="577" name="Google Shape;577;p18"/>
          <p:cNvSpPr txBox="1"/>
          <p:nvPr/>
        </p:nvSpPr>
        <p:spPr>
          <a:xfrm>
            <a:off x="1012701" y="1321031"/>
            <a:ext cx="162627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Tiếp tục công cuộc đổi mới, đẩy mạnh công nghiệp hóa, hiện đại hóa và hội nhập quốc tế (từ 1996 đến nay)</a:t>
            </a:r>
            <a:endParaRPr i="1"/>
          </a:p>
        </p:txBody>
      </p:sp>
      <p:sp>
        <p:nvSpPr>
          <p:cNvPr id="578" name="Google Shape;578;p18"/>
          <p:cNvSpPr txBox="1"/>
          <p:nvPr/>
        </p:nvSpPr>
        <p:spPr>
          <a:xfrm>
            <a:off x="918770" y="721066"/>
            <a:ext cx="16450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5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công cuộc đổi mới, đẩy mạnh công nghiệp hóa, hiện đại hóa và hội nhập quốc tế (từ năm 1986 đến nay)</a:t>
            </a:r>
            <a:endParaRPr i="1"/>
          </a:p>
        </p:txBody>
      </p:sp>
      <p:grpSp>
        <p:nvGrpSpPr>
          <p:cNvPr id="579" name="Google Shape;579;p18"/>
          <p:cNvGrpSpPr/>
          <p:nvPr/>
        </p:nvGrpSpPr>
        <p:grpSpPr>
          <a:xfrm>
            <a:off x="1440577" y="3925505"/>
            <a:ext cx="2305571" cy="2494700"/>
            <a:chOff x="0" y="-66675"/>
            <a:chExt cx="812800" cy="879475"/>
          </a:xfrm>
        </p:grpSpPr>
        <p:sp>
          <p:nvSpPr>
            <p:cNvPr id="580" name="Google Shape;580;p1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141033" y="0"/>
                  </a:moveTo>
                  <a:lnTo>
                    <a:pt x="671767" y="0"/>
                  </a:lnTo>
                  <a:cubicBezTo>
                    <a:pt x="749658" y="0"/>
                    <a:pt x="812800" y="63142"/>
                    <a:pt x="812800" y="141033"/>
                  </a:cubicBezTo>
                  <a:lnTo>
                    <a:pt x="812800" y="671767"/>
                  </a:lnTo>
                  <a:cubicBezTo>
                    <a:pt x="812800" y="749658"/>
                    <a:pt x="749658" y="812800"/>
                    <a:pt x="671767" y="812800"/>
                  </a:cubicBezTo>
                  <a:lnTo>
                    <a:pt x="141033" y="812800"/>
                  </a:lnTo>
                  <a:cubicBezTo>
                    <a:pt x="63142" y="812800"/>
                    <a:pt x="0" y="749658"/>
                    <a:pt x="0" y="671767"/>
                  </a:cubicBezTo>
                  <a:lnTo>
                    <a:pt x="0" y="141033"/>
                  </a:lnTo>
                  <a:cubicBezTo>
                    <a:pt x="0" y="63142"/>
                    <a:pt x="63142" y="0"/>
                    <a:pt x="141033" y="0"/>
                  </a:cubicBezTo>
                  <a:close/>
                </a:path>
              </a:pathLst>
            </a:custGeom>
            <a:solidFill>
              <a:srgbClr val="FFB92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8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5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Hội nghị Trung ương 4 khóa XI (1/2012)</a:t>
              </a:r>
              <a:endParaRPr i="1"/>
            </a:p>
          </p:txBody>
        </p:sp>
      </p:grpSp>
      <p:grpSp>
        <p:nvGrpSpPr>
          <p:cNvPr id="582" name="Google Shape;582;p18"/>
          <p:cNvGrpSpPr/>
          <p:nvPr/>
        </p:nvGrpSpPr>
        <p:grpSpPr>
          <a:xfrm>
            <a:off x="6485095" y="4201709"/>
            <a:ext cx="3929241" cy="1956784"/>
            <a:chOff x="0" y="-57150"/>
            <a:chExt cx="1285839" cy="640355"/>
          </a:xfrm>
        </p:grpSpPr>
        <p:sp>
          <p:nvSpPr>
            <p:cNvPr id="583" name="Google Shape;583;p18"/>
            <p:cNvSpPr/>
            <p:nvPr/>
          </p:nvSpPr>
          <p:spPr>
            <a:xfrm>
              <a:off x="0" y="0"/>
              <a:ext cx="1285839" cy="583205"/>
            </a:xfrm>
            <a:custGeom>
              <a:rect b="b" l="l" r="r" t="t"/>
              <a:pathLst>
                <a:path extrusionOk="0" h="583205" w="1285839">
                  <a:moveTo>
                    <a:pt x="1082639" y="0"/>
                  </a:moveTo>
                  <a:cubicBezTo>
                    <a:pt x="1194863" y="0"/>
                    <a:pt x="1285839" y="130555"/>
                    <a:pt x="1285839" y="291603"/>
                  </a:cubicBezTo>
                  <a:cubicBezTo>
                    <a:pt x="1285839" y="452650"/>
                    <a:pt x="1194863" y="583205"/>
                    <a:pt x="1082639" y="583205"/>
                  </a:cubicBezTo>
                  <a:lnTo>
                    <a:pt x="203200" y="583205"/>
                  </a:lnTo>
                  <a:cubicBezTo>
                    <a:pt x="90976" y="583205"/>
                    <a:pt x="0" y="452650"/>
                    <a:pt x="0" y="291603"/>
                  </a:cubicBezTo>
                  <a:cubicBezTo>
                    <a:pt x="0" y="13055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BF1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8"/>
            <p:cNvSpPr txBox="1"/>
            <p:nvPr/>
          </p:nvSpPr>
          <p:spPr>
            <a:xfrm>
              <a:off x="0" y="-57150"/>
              <a:ext cx="1285839" cy="6403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8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5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Nghị quyết số 12-NQ/TW (16/1/2012)</a:t>
              </a:r>
              <a:endParaRPr i="1"/>
            </a:p>
          </p:txBody>
        </p:sp>
      </p:grpSp>
      <p:cxnSp>
        <p:nvCxnSpPr>
          <p:cNvPr id="585" name="Google Shape;585;p18"/>
          <p:cNvCxnSpPr/>
          <p:nvPr/>
        </p:nvCxnSpPr>
        <p:spPr>
          <a:xfrm>
            <a:off x="3746148" y="5267420"/>
            <a:ext cx="2738947" cy="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86" name="Google Shape;586;p18"/>
          <p:cNvCxnSpPr/>
          <p:nvPr/>
        </p:nvCxnSpPr>
        <p:spPr>
          <a:xfrm>
            <a:off x="10414336" y="5267420"/>
            <a:ext cx="1890192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87" name="Google Shape;587;p18"/>
          <p:cNvSpPr txBox="1"/>
          <p:nvPr/>
        </p:nvSpPr>
        <p:spPr>
          <a:xfrm>
            <a:off x="12304528" y="4774553"/>
            <a:ext cx="41133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Một số vấn đề cấp bách trong xây dựng Đảng hiện nay</a:t>
            </a:r>
            <a:endParaRPr i="1"/>
          </a:p>
        </p:txBody>
      </p:sp>
      <p:grpSp>
        <p:nvGrpSpPr>
          <p:cNvPr id="588" name="Google Shape;588;p18"/>
          <p:cNvGrpSpPr/>
          <p:nvPr/>
        </p:nvGrpSpPr>
        <p:grpSpPr>
          <a:xfrm>
            <a:off x="1440577" y="6782897"/>
            <a:ext cx="2305571" cy="2494700"/>
            <a:chOff x="0" y="-66675"/>
            <a:chExt cx="812800" cy="879475"/>
          </a:xfrm>
        </p:grpSpPr>
        <p:sp>
          <p:nvSpPr>
            <p:cNvPr id="589" name="Google Shape;589;p1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141033" y="0"/>
                  </a:moveTo>
                  <a:lnTo>
                    <a:pt x="671767" y="0"/>
                  </a:lnTo>
                  <a:cubicBezTo>
                    <a:pt x="749658" y="0"/>
                    <a:pt x="812800" y="63142"/>
                    <a:pt x="812800" y="141033"/>
                  </a:cubicBezTo>
                  <a:lnTo>
                    <a:pt x="812800" y="671767"/>
                  </a:lnTo>
                  <a:cubicBezTo>
                    <a:pt x="812800" y="749658"/>
                    <a:pt x="749658" y="812800"/>
                    <a:pt x="671767" y="812800"/>
                  </a:cubicBezTo>
                  <a:lnTo>
                    <a:pt x="141033" y="812800"/>
                  </a:lnTo>
                  <a:cubicBezTo>
                    <a:pt x="63142" y="812800"/>
                    <a:pt x="0" y="749658"/>
                    <a:pt x="0" y="671767"/>
                  </a:cubicBezTo>
                  <a:lnTo>
                    <a:pt x="0" y="141033"/>
                  </a:lnTo>
                  <a:cubicBezTo>
                    <a:pt x="0" y="63142"/>
                    <a:pt x="63142" y="0"/>
                    <a:pt x="141033" y="0"/>
                  </a:cubicBezTo>
                  <a:close/>
                </a:path>
              </a:pathLst>
            </a:custGeom>
            <a:solidFill>
              <a:srgbClr val="8FD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18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5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Hội nghị Trung ương 7 khóa XI </a:t>
              </a:r>
              <a:endParaRPr i="1"/>
            </a:p>
          </p:txBody>
        </p:sp>
      </p:grpSp>
      <p:grpSp>
        <p:nvGrpSpPr>
          <p:cNvPr id="591" name="Google Shape;591;p18"/>
          <p:cNvGrpSpPr/>
          <p:nvPr/>
        </p:nvGrpSpPr>
        <p:grpSpPr>
          <a:xfrm>
            <a:off x="6485095" y="7056977"/>
            <a:ext cx="3929241" cy="1956784"/>
            <a:chOff x="0" y="-57150"/>
            <a:chExt cx="1285839" cy="640355"/>
          </a:xfrm>
        </p:grpSpPr>
        <p:sp>
          <p:nvSpPr>
            <p:cNvPr id="592" name="Google Shape;592;p18"/>
            <p:cNvSpPr/>
            <p:nvPr/>
          </p:nvSpPr>
          <p:spPr>
            <a:xfrm>
              <a:off x="0" y="0"/>
              <a:ext cx="1285839" cy="583205"/>
            </a:xfrm>
            <a:custGeom>
              <a:rect b="b" l="l" r="r" t="t"/>
              <a:pathLst>
                <a:path extrusionOk="0" h="583205" w="1285839">
                  <a:moveTo>
                    <a:pt x="1082639" y="0"/>
                  </a:moveTo>
                  <a:cubicBezTo>
                    <a:pt x="1194863" y="0"/>
                    <a:pt x="1285839" y="130555"/>
                    <a:pt x="1285839" y="291603"/>
                  </a:cubicBezTo>
                  <a:cubicBezTo>
                    <a:pt x="1285839" y="452650"/>
                    <a:pt x="1194863" y="583205"/>
                    <a:pt x="1082639" y="583205"/>
                  </a:cubicBezTo>
                  <a:lnTo>
                    <a:pt x="203200" y="583205"/>
                  </a:lnTo>
                  <a:cubicBezTo>
                    <a:pt x="90976" y="583205"/>
                    <a:pt x="0" y="452650"/>
                    <a:pt x="0" y="291603"/>
                  </a:cubicBezTo>
                  <a:cubicBezTo>
                    <a:pt x="0" y="13055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BF1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18"/>
            <p:cNvSpPr txBox="1"/>
            <p:nvPr/>
          </p:nvSpPr>
          <p:spPr>
            <a:xfrm>
              <a:off x="0" y="-57150"/>
              <a:ext cx="1285839" cy="6403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8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5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Nghị quyết số 25-NQ/TW (3/6/2013)</a:t>
              </a:r>
              <a:endParaRPr i="1"/>
            </a:p>
          </p:txBody>
        </p:sp>
      </p:grpSp>
      <p:cxnSp>
        <p:nvCxnSpPr>
          <p:cNvPr id="594" name="Google Shape;594;p18"/>
          <p:cNvCxnSpPr/>
          <p:nvPr/>
        </p:nvCxnSpPr>
        <p:spPr>
          <a:xfrm flipH="1" rot="10800000">
            <a:off x="3746148" y="8122689"/>
            <a:ext cx="2738947" cy="2122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95" name="Google Shape;595;p18"/>
          <p:cNvCxnSpPr/>
          <p:nvPr/>
        </p:nvCxnSpPr>
        <p:spPr>
          <a:xfrm>
            <a:off x="10414336" y="8122689"/>
            <a:ext cx="1890192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96" name="Google Shape;596;p18"/>
          <p:cNvSpPr txBox="1"/>
          <p:nvPr/>
        </p:nvSpPr>
        <p:spPr>
          <a:xfrm>
            <a:off x="12425427" y="7346315"/>
            <a:ext cx="44220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Tăng cường sự lãnh đạo của Đảng trong công tác dân vận trong tình hình mới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19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3" name="Google Shape;603;p19"/>
          <p:cNvGrpSpPr/>
          <p:nvPr/>
        </p:nvGrpSpPr>
        <p:grpSpPr>
          <a:xfrm>
            <a:off x="586472" y="2012436"/>
            <a:ext cx="3314040" cy="1322396"/>
            <a:chOff x="0" y="0"/>
            <a:chExt cx="4418720" cy="1763195"/>
          </a:xfrm>
        </p:grpSpPr>
        <p:sp>
          <p:nvSpPr>
            <p:cNvPr id="604" name="Google Shape;604;p19"/>
            <p:cNvSpPr/>
            <p:nvPr/>
          </p:nvSpPr>
          <p:spPr>
            <a:xfrm flipH="1">
              <a:off x="0" y="0"/>
              <a:ext cx="4380609" cy="1763195"/>
            </a:xfrm>
            <a:custGeom>
              <a:rect b="b" l="l" r="r" t="t"/>
              <a:pathLst>
                <a:path extrusionOk="0" h="1763195" w="4380609">
                  <a:moveTo>
                    <a:pt x="4380609" y="0"/>
                  </a:moveTo>
                  <a:lnTo>
                    <a:pt x="0" y="0"/>
                  </a:lnTo>
                  <a:lnTo>
                    <a:pt x="0" y="1763195"/>
                  </a:lnTo>
                  <a:lnTo>
                    <a:pt x="4380609" y="1763195"/>
                  </a:lnTo>
                  <a:lnTo>
                    <a:pt x="4380609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9"/>
            <p:cNvSpPr txBox="1"/>
            <p:nvPr/>
          </p:nvSpPr>
          <p:spPr>
            <a:xfrm>
              <a:off x="80720" y="87799"/>
              <a:ext cx="4338000" cy="160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Đại hội lần thứ XI (2011)</a:t>
              </a:r>
              <a:endParaRPr i="1"/>
            </a:p>
            <a:p>
              <a:pPr indent="0" lvl="0" marL="0" marR="0" rtl="0" algn="ctr">
                <a:lnSpc>
                  <a:spcPct val="13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của Đảng bổ sung, phát triển Cương lĩnh 1991</a:t>
              </a:r>
              <a:endParaRPr i="1"/>
            </a:p>
          </p:txBody>
        </p:sp>
      </p:grpSp>
      <p:sp>
        <p:nvSpPr>
          <p:cNvPr id="606" name="Google Shape;606;p19"/>
          <p:cNvSpPr txBox="1"/>
          <p:nvPr/>
        </p:nvSpPr>
        <p:spPr>
          <a:xfrm>
            <a:off x="586472" y="3382457"/>
            <a:ext cx="33975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40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Thực hiện đường lối Đại hội XI</a:t>
            </a:r>
            <a:endParaRPr i="1"/>
          </a:p>
        </p:txBody>
      </p:sp>
      <p:sp>
        <p:nvSpPr>
          <p:cNvPr id="607" name="Google Shape;607;p19"/>
          <p:cNvSpPr txBox="1"/>
          <p:nvPr/>
        </p:nvSpPr>
        <p:spPr>
          <a:xfrm>
            <a:off x="1012701" y="1321031"/>
            <a:ext cx="162627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Tiếp tục công cuộc đổi mới, đẩy mạnh công nghiệp hóa, hiện đại hóa và hội nhập quốc tế (từ 1996 đến nay)</a:t>
            </a:r>
            <a:endParaRPr i="1"/>
          </a:p>
        </p:txBody>
      </p:sp>
      <p:sp>
        <p:nvSpPr>
          <p:cNvPr id="608" name="Google Shape;608;p19"/>
          <p:cNvSpPr txBox="1"/>
          <p:nvPr/>
        </p:nvSpPr>
        <p:spPr>
          <a:xfrm>
            <a:off x="918770" y="721066"/>
            <a:ext cx="16450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5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công cuộc đổi mới, đẩy mạnh công nghiệp hóa, hiện đại hóa và hội nhập quốc tế (từ năm 1986 đến nay)</a:t>
            </a:r>
            <a:endParaRPr i="1"/>
          </a:p>
        </p:txBody>
      </p:sp>
      <p:grpSp>
        <p:nvGrpSpPr>
          <p:cNvPr id="609" name="Google Shape;609;p19"/>
          <p:cNvGrpSpPr/>
          <p:nvPr/>
        </p:nvGrpSpPr>
        <p:grpSpPr>
          <a:xfrm>
            <a:off x="1440577" y="3925505"/>
            <a:ext cx="2305571" cy="2494700"/>
            <a:chOff x="0" y="-66675"/>
            <a:chExt cx="812800" cy="879475"/>
          </a:xfrm>
        </p:grpSpPr>
        <p:sp>
          <p:nvSpPr>
            <p:cNvPr id="610" name="Google Shape;610;p1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141033" y="0"/>
                  </a:moveTo>
                  <a:lnTo>
                    <a:pt x="671767" y="0"/>
                  </a:lnTo>
                  <a:cubicBezTo>
                    <a:pt x="749658" y="0"/>
                    <a:pt x="812800" y="63142"/>
                    <a:pt x="812800" y="141033"/>
                  </a:cubicBezTo>
                  <a:lnTo>
                    <a:pt x="812800" y="671767"/>
                  </a:lnTo>
                  <a:cubicBezTo>
                    <a:pt x="812800" y="749658"/>
                    <a:pt x="749658" y="812800"/>
                    <a:pt x="671767" y="812800"/>
                  </a:cubicBezTo>
                  <a:lnTo>
                    <a:pt x="141033" y="812800"/>
                  </a:lnTo>
                  <a:cubicBezTo>
                    <a:pt x="63142" y="812800"/>
                    <a:pt x="0" y="749658"/>
                    <a:pt x="0" y="671767"/>
                  </a:cubicBezTo>
                  <a:lnTo>
                    <a:pt x="0" y="141033"/>
                  </a:lnTo>
                  <a:cubicBezTo>
                    <a:pt x="0" y="63142"/>
                    <a:pt x="63142" y="0"/>
                    <a:pt x="141033" y="0"/>
                  </a:cubicBezTo>
                  <a:close/>
                </a:path>
              </a:pathLst>
            </a:custGeom>
            <a:solidFill>
              <a:srgbClr val="FFB92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9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5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Hội nghị Trung ương 6 khóa XI </a:t>
              </a:r>
              <a:endParaRPr i="1"/>
            </a:p>
          </p:txBody>
        </p:sp>
      </p:grpSp>
      <p:grpSp>
        <p:nvGrpSpPr>
          <p:cNvPr id="612" name="Google Shape;612;p19"/>
          <p:cNvGrpSpPr/>
          <p:nvPr/>
        </p:nvGrpSpPr>
        <p:grpSpPr>
          <a:xfrm>
            <a:off x="6485095" y="4201709"/>
            <a:ext cx="3929241" cy="1956784"/>
            <a:chOff x="0" y="-57150"/>
            <a:chExt cx="1285839" cy="640355"/>
          </a:xfrm>
        </p:grpSpPr>
        <p:sp>
          <p:nvSpPr>
            <p:cNvPr id="613" name="Google Shape;613;p19"/>
            <p:cNvSpPr/>
            <p:nvPr/>
          </p:nvSpPr>
          <p:spPr>
            <a:xfrm>
              <a:off x="0" y="0"/>
              <a:ext cx="1285839" cy="583205"/>
            </a:xfrm>
            <a:custGeom>
              <a:rect b="b" l="l" r="r" t="t"/>
              <a:pathLst>
                <a:path extrusionOk="0" h="583205" w="1285839">
                  <a:moveTo>
                    <a:pt x="1082639" y="0"/>
                  </a:moveTo>
                  <a:cubicBezTo>
                    <a:pt x="1194863" y="0"/>
                    <a:pt x="1285839" y="130555"/>
                    <a:pt x="1285839" y="291603"/>
                  </a:cubicBezTo>
                  <a:cubicBezTo>
                    <a:pt x="1285839" y="452650"/>
                    <a:pt x="1194863" y="583205"/>
                    <a:pt x="1082639" y="583205"/>
                  </a:cubicBezTo>
                  <a:lnTo>
                    <a:pt x="203200" y="583205"/>
                  </a:lnTo>
                  <a:cubicBezTo>
                    <a:pt x="90976" y="583205"/>
                    <a:pt x="0" y="452650"/>
                    <a:pt x="0" y="291603"/>
                  </a:cubicBezTo>
                  <a:cubicBezTo>
                    <a:pt x="0" y="13055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BF1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9"/>
            <p:cNvSpPr txBox="1"/>
            <p:nvPr/>
          </p:nvSpPr>
          <p:spPr>
            <a:xfrm>
              <a:off x="0" y="-57150"/>
              <a:ext cx="1285839" cy="6403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8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5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Nghị quyết số 20-NQ/TW (1/12/2012)</a:t>
              </a:r>
              <a:endParaRPr i="1"/>
            </a:p>
          </p:txBody>
        </p:sp>
      </p:grpSp>
      <p:cxnSp>
        <p:nvCxnSpPr>
          <p:cNvPr id="615" name="Google Shape;615;p19"/>
          <p:cNvCxnSpPr/>
          <p:nvPr/>
        </p:nvCxnSpPr>
        <p:spPr>
          <a:xfrm>
            <a:off x="3746148" y="5267420"/>
            <a:ext cx="2738947" cy="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16" name="Google Shape;616;p19"/>
          <p:cNvCxnSpPr/>
          <p:nvPr/>
        </p:nvCxnSpPr>
        <p:spPr>
          <a:xfrm>
            <a:off x="10414336" y="5267420"/>
            <a:ext cx="1890192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17" name="Google Shape;617;p19"/>
          <p:cNvSpPr txBox="1"/>
          <p:nvPr/>
        </p:nvSpPr>
        <p:spPr>
          <a:xfrm>
            <a:off x="12304528" y="4319197"/>
            <a:ext cx="4113300" cy="21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Phát triển khoa học &amp; </a:t>
            </a:r>
            <a:endParaRPr i="1"/>
          </a:p>
          <a:p>
            <a:pPr indent="0" lvl="0" marL="0" marR="0" rtl="0" algn="ctr">
              <a:lnSpc>
                <a:spcPct val="138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công nghệ phục vụ sự nghiệp CNH HĐH trong điều kiện KTTT định hướng XHCN</a:t>
            </a:r>
            <a:endParaRPr i="1"/>
          </a:p>
        </p:txBody>
      </p:sp>
      <p:grpSp>
        <p:nvGrpSpPr>
          <p:cNvPr id="618" name="Google Shape;618;p19"/>
          <p:cNvGrpSpPr/>
          <p:nvPr/>
        </p:nvGrpSpPr>
        <p:grpSpPr>
          <a:xfrm>
            <a:off x="1440577" y="6782897"/>
            <a:ext cx="2305571" cy="2494700"/>
            <a:chOff x="0" y="-66675"/>
            <a:chExt cx="812800" cy="879475"/>
          </a:xfrm>
        </p:grpSpPr>
        <p:sp>
          <p:nvSpPr>
            <p:cNvPr id="619" name="Google Shape;619;p1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141033" y="0"/>
                  </a:moveTo>
                  <a:lnTo>
                    <a:pt x="671767" y="0"/>
                  </a:lnTo>
                  <a:cubicBezTo>
                    <a:pt x="749658" y="0"/>
                    <a:pt x="812800" y="63142"/>
                    <a:pt x="812800" y="141033"/>
                  </a:cubicBezTo>
                  <a:lnTo>
                    <a:pt x="812800" y="671767"/>
                  </a:lnTo>
                  <a:cubicBezTo>
                    <a:pt x="812800" y="749658"/>
                    <a:pt x="749658" y="812800"/>
                    <a:pt x="671767" y="812800"/>
                  </a:cubicBezTo>
                  <a:lnTo>
                    <a:pt x="141033" y="812800"/>
                  </a:lnTo>
                  <a:cubicBezTo>
                    <a:pt x="63142" y="812800"/>
                    <a:pt x="0" y="749658"/>
                    <a:pt x="0" y="671767"/>
                  </a:cubicBezTo>
                  <a:lnTo>
                    <a:pt x="0" y="141033"/>
                  </a:lnTo>
                  <a:cubicBezTo>
                    <a:pt x="0" y="63142"/>
                    <a:pt x="63142" y="0"/>
                    <a:pt x="141033" y="0"/>
                  </a:cubicBezTo>
                  <a:close/>
                </a:path>
              </a:pathLst>
            </a:custGeom>
            <a:solidFill>
              <a:srgbClr val="8FD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19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5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Hội nghị Trung ương 8 khóa XI </a:t>
              </a:r>
              <a:endParaRPr i="1"/>
            </a:p>
          </p:txBody>
        </p:sp>
      </p:grpSp>
      <p:grpSp>
        <p:nvGrpSpPr>
          <p:cNvPr id="621" name="Google Shape;621;p19"/>
          <p:cNvGrpSpPr/>
          <p:nvPr/>
        </p:nvGrpSpPr>
        <p:grpSpPr>
          <a:xfrm>
            <a:off x="6485095" y="7056977"/>
            <a:ext cx="3929241" cy="1956784"/>
            <a:chOff x="0" y="-57150"/>
            <a:chExt cx="1285839" cy="640355"/>
          </a:xfrm>
        </p:grpSpPr>
        <p:sp>
          <p:nvSpPr>
            <p:cNvPr id="622" name="Google Shape;622;p19"/>
            <p:cNvSpPr/>
            <p:nvPr/>
          </p:nvSpPr>
          <p:spPr>
            <a:xfrm>
              <a:off x="0" y="0"/>
              <a:ext cx="1285839" cy="583205"/>
            </a:xfrm>
            <a:custGeom>
              <a:rect b="b" l="l" r="r" t="t"/>
              <a:pathLst>
                <a:path extrusionOk="0" h="583205" w="1285839">
                  <a:moveTo>
                    <a:pt x="1082639" y="0"/>
                  </a:moveTo>
                  <a:cubicBezTo>
                    <a:pt x="1194863" y="0"/>
                    <a:pt x="1285839" y="130555"/>
                    <a:pt x="1285839" y="291603"/>
                  </a:cubicBezTo>
                  <a:cubicBezTo>
                    <a:pt x="1285839" y="452650"/>
                    <a:pt x="1194863" y="583205"/>
                    <a:pt x="1082639" y="583205"/>
                  </a:cubicBezTo>
                  <a:lnTo>
                    <a:pt x="203200" y="583205"/>
                  </a:lnTo>
                  <a:cubicBezTo>
                    <a:pt x="90976" y="583205"/>
                    <a:pt x="0" y="452650"/>
                    <a:pt x="0" y="291603"/>
                  </a:cubicBezTo>
                  <a:cubicBezTo>
                    <a:pt x="0" y="13055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BF1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19"/>
            <p:cNvSpPr txBox="1"/>
            <p:nvPr/>
          </p:nvSpPr>
          <p:spPr>
            <a:xfrm>
              <a:off x="0" y="-57150"/>
              <a:ext cx="1285839" cy="6403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8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5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Nghị quyết số 29-NQ/TW (4/11/2013)</a:t>
              </a:r>
              <a:endParaRPr i="1"/>
            </a:p>
          </p:txBody>
        </p:sp>
      </p:grpSp>
      <p:cxnSp>
        <p:nvCxnSpPr>
          <p:cNvPr id="624" name="Google Shape;624;p19"/>
          <p:cNvCxnSpPr/>
          <p:nvPr/>
        </p:nvCxnSpPr>
        <p:spPr>
          <a:xfrm flipH="1" rot="10800000">
            <a:off x="3746148" y="8122689"/>
            <a:ext cx="2738947" cy="2122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25" name="Google Shape;625;p19"/>
          <p:cNvCxnSpPr/>
          <p:nvPr/>
        </p:nvCxnSpPr>
        <p:spPr>
          <a:xfrm>
            <a:off x="10414336" y="8122689"/>
            <a:ext cx="1890192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26" name="Google Shape;626;p19"/>
          <p:cNvSpPr txBox="1"/>
          <p:nvPr/>
        </p:nvSpPr>
        <p:spPr>
          <a:xfrm>
            <a:off x="12425427" y="7346315"/>
            <a:ext cx="44220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Đổi mới toàn diện, căn bản </a:t>
            </a:r>
            <a:endParaRPr i="1"/>
          </a:p>
          <a:p>
            <a:pPr indent="0" lvl="0" marL="0" marR="0" rtl="0" algn="ctr">
              <a:lnSpc>
                <a:spcPct val="138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giáo dục và đào tạo đáp ứng</a:t>
            </a:r>
            <a:endParaRPr i="1"/>
          </a:p>
          <a:p>
            <a:pPr indent="0" lvl="0" marL="0" marR="0" rtl="0" algn="ctr">
              <a:lnSpc>
                <a:spcPct val="138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CNH HĐH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1553179" y="3067177"/>
            <a:ext cx="15181642" cy="4554492"/>
          </a:xfrm>
          <a:custGeom>
            <a:rect b="b" l="l" r="r" t="t"/>
            <a:pathLst>
              <a:path extrusionOk="0" h="4554492" w="15181642">
                <a:moveTo>
                  <a:pt x="0" y="0"/>
                </a:moveTo>
                <a:lnTo>
                  <a:pt x="15181642" y="0"/>
                </a:lnTo>
                <a:lnTo>
                  <a:pt x="15181642" y="4554492"/>
                </a:lnTo>
                <a:lnTo>
                  <a:pt x="0" y="4554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3025504" y="4741689"/>
            <a:ext cx="12237000" cy="9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062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Chương 3</a:t>
            </a:r>
            <a:endParaRPr i="1" sz="1300"/>
          </a:p>
        </p:txBody>
      </p:sp>
      <p:sp>
        <p:nvSpPr>
          <p:cNvPr id="105" name="Google Shape;105;p2"/>
          <p:cNvSpPr txBox="1"/>
          <p:nvPr/>
        </p:nvSpPr>
        <p:spPr>
          <a:xfrm>
            <a:off x="1591279" y="4722826"/>
            <a:ext cx="4088100" cy="13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330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Lãnh đạo cả nước xây dựng chủ nghĩa xã hội và bảo vệ</a:t>
            </a:r>
            <a:endParaRPr i="1" sz="13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330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 Tổ quốc (1975 - 1986)</a:t>
            </a:r>
            <a:endParaRPr i="1" sz="1300"/>
          </a:p>
        </p:txBody>
      </p:sp>
      <p:sp>
        <p:nvSpPr>
          <p:cNvPr id="106" name="Google Shape;106;p2"/>
          <p:cNvSpPr txBox="1"/>
          <p:nvPr/>
        </p:nvSpPr>
        <p:spPr>
          <a:xfrm>
            <a:off x="12674713" y="4628520"/>
            <a:ext cx="3884700" cy="16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2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Lãnh đạo công cuộc đổi mới, </a:t>
            </a:r>
            <a:endParaRPr i="1" sz="1300"/>
          </a:p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2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đẩy mạnh công nghiệp hóa, </a:t>
            </a:r>
            <a:endParaRPr i="1" sz="1300"/>
          </a:p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2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hiện đại hóa và hội nhập quốc tế </a:t>
            </a:r>
            <a:endParaRPr i="1" sz="1300"/>
          </a:p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2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(từ năm 1986 đến nay)</a:t>
            </a:r>
            <a:endParaRPr i="1" sz="1300"/>
          </a:p>
        </p:txBody>
      </p:sp>
      <p:sp>
        <p:nvSpPr>
          <p:cNvPr id="107" name="Google Shape;107;p2"/>
          <p:cNvSpPr txBox="1"/>
          <p:nvPr/>
        </p:nvSpPr>
        <p:spPr>
          <a:xfrm>
            <a:off x="895571" y="3012613"/>
            <a:ext cx="60105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Xây dựng chủ nghĩa xã hội và bảo vệ Tổ quốc</a:t>
            </a:r>
            <a:endParaRPr i="1" sz="13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1975 - 1981</a:t>
            </a:r>
            <a:endParaRPr i="1" sz="1300"/>
          </a:p>
        </p:txBody>
      </p:sp>
      <p:sp>
        <p:nvSpPr>
          <p:cNvPr id="108" name="Google Shape;108;p2"/>
          <p:cNvSpPr txBox="1"/>
          <p:nvPr/>
        </p:nvSpPr>
        <p:spPr>
          <a:xfrm>
            <a:off x="926790" y="6728020"/>
            <a:ext cx="5376600" cy="13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Đại hội đại biểu toàn quốc lần thứ V của Đảng</a:t>
            </a:r>
            <a:endParaRPr i="1" sz="2300">
              <a:solidFill>
                <a:srgbClr val="FFFF00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và các bước đột phá tiếp tục đổi mới kinh tế</a:t>
            </a:r>
            <a:endParaRPr i="1" sz="2300">
              <a:solidFill>
                <a:srgbClr val="FFFF00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1982 - 1986</a:t>
            </a:r>
            <a:endParaRPr i="1" sz="1300"/>
          </a:p>
        </p:txBody>
      </p:sp>
      <p:sp>
        <p:nvSpPr>
          <p:cNvPr id="109" name="Google Shape;109;p2"/>
          <p:cNvSpPr txBox="1"/>
          <p:nvPr/>
        </p:nvSpPr>
        <p:spPr>
          <a:xfrm>
            <a:off x="11930886" y="1860816"/>
            <a:ext cx="53727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00">
                <a:solidFill>
                  <a:srgbClr val="FEFE00"/>
                </a:solidFill>
                <a:latin typeface="Vollkorn"/>
                <a:ea typeface="Vollkorn"/>
                <a:cs typeface="Vollkorn"/>
                <a:sym typeface="Vollkorn"/>
              </a:rPr>
              <a:t>Đổi mới toàn diện, đưa đất nước ra khỏi </a:t>
            </a:r>
            <a:endParaRPr i="1" sz="13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00">
                <a:solidFill>
                  <a:srgbClr val="FEFE00"/>
                </a:solidFill>
                <a:latin typeface="Vollkorn"/>
                <a:ea typeface="Vollkorn"/>
                <a:cs typeface="Vollkorn"/>
                <a:sym typeface="Vollkorn"/>
              </a:rPr>
              <a:t>khủng hoảng kinh tế - xã hội 1986 - 1996</a:t>
            </a:r>
            <a:endParaRPr i="1" sz="1300"/>
          </a:p>
        </p:txBody>
      </p:sp>
      <p:sp>
        <p:nvSpPr>
          <p:cNvPr id="110" name="Google Shape;110;p2"/>
          <p:cNvSpPr txBox="1"/>
          <p:nvPr/>
        </p:nvSpPr>
        <p:spPr>
          <a:xfrm>
            <a:off x="11151463" y="3119293"/>
            <a:ext cx="6649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Tiếp tục công cuộc đổi mới, đẩy mạnh công nghiệp hóa, hiện đại hóa và hội nhập quốc tế (từ 1996 đến nay)</a:t>
            </a:r>
            <a:endParaRPr i="1" sz="1300"/>
          </a:p>
        </p:txBody>
      </p:sp>
      <p:sp>
        <p:nvSpPr>
          <p:cNvPr id="111" name="Google Shape;111;p2"/>
          <p:cNvSpPr txBox="1"/>
          <p:nvPr/>
        </p:nvSpPr>
        <p:spPr>
          <a:xfrm>
            <a:off x="11495767" y="6810225"/>
            <a:ext cx="6243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Thành tựu, kinh nghiệm của công cuộc đổi mới</a:t>
            </a:r>
            <a:endParaRPr i="1" sz="1300"/>
          </a:p>
        </p:txBody>
      </p:sp>
      <p:sp>
        <p:nvSpPr>
          <p:cNvPr id="112" name="Google Shape;112;p2"/>
          <p:cNvSpPr txBox="1"/>
          <p:nvPr/>
        </p:nvSpPr>
        <p:spPr>
          <a:xfrm>
            <a:off x="11872803" y="7793119"/>
            <a:ext cx="5488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Nguyên nhân và tác hại của tham nhũng</a:t>
            </a:r>
            <a:endParaRPr i="1" sz="1300"/>
          </a:p>
        </p:txBody>
      </p:sp>
    </p:spTree>
  </p:cSld>
  <p:clrMapOvr>
    <a:masterClrMapping/>
  </p:clrMapOvr>
  <p:transition spd="slow" p14:dur="1500">
    <p:split orient="vert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20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20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3" name="Google Shape;633;p20"/>
          <p:cNvGrpSpPr/>
          <p:nvPr/>
        </p:nvGrpSpPr>
        <p:grpSpPr>
          <a:xfrm>
            <a:off x="586472" y="2012436"/>
            <a:ext cx="3314040" cy="1322396"/>
            <a:chOff x="0" y="0"/>
            <a:chExt cx="4418720" cy="1763195"/>
          </a:xfrm>
        </p:grpSpPr>
        <p:sp>
          <p:nvSpPr>
            <p:cNvPr id="634" name="Google Shape;634;p20"/>
            <p:cNvSpPr/>
            <p:nvPr/>
          </p:nvSpPr>
          <p:spPr>
            <a:xfrm flipH="1">
              <a:off x="0" y="0"/>
              <a:ext cx="4380609" cy="1763195"/>
            </a:xfrm>
            <a:custGeom>
              <a:rect b="b" l="l" r="r" t="t"/>
              <a:pathLst>
                <a:path extrusionOk="0" h="1763195" w="4380609">
                  <a:moveTo>
                    <a:pt x="4380609" y="0"/>
                  </a:moveTo>
                  <a:lnTo>
                    <a:pt x="0" y="0"/>
                  </a:lnTo>
                  <a:lnTo>
                    <a:pt x="0" y="1763195"/>
                  </a:lnTo>
                  <a:lnTo>
                    <a:pt x="4380609" y="1763195"/>
                  </a:lnTo>
                  <a:lnTo>
                    <a:pt x="4380609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20"/>
            <p:cNvSpPr txBox="1"/>
            <p:nvPr/>
          </p:nvSpPr>
          <p:spPr>
            <a:xfrm>
              <a:off x="80720" y="87799"/>
              <a:ext cx="4338000" cy="160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Đại hội lần thứ XI (2011)</a:t>
              </a:r>
              <a:endParaRPr i="1"/>
            </a:p>
            <a:p>
              <a:pPr indent="0" lvl="0" marL="0" marR="0" rtl="0" algn="ctr">
                <a:lnSpc>
                  <a:spcPct val="13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của Đảng bổ sung, phát triển Cương lĩnh 1991</a:t>
              </a:r>
              <a:endParaRPr i="1"/>
            </a:p>
          </p:txBody>
        </p:sp>
      </p:grpSp>
      <p:sp>
        <p:nvSpPr>
          <p:cNvPr id="636" name="Google Shape;636;p20"/>
          <p:cNvSpPr txBox="1"/>
          <p:nvPr/>
        </p:nvSpPr>
        <p:spPr>
          <a:xfrm>
            <a:off x="586472" y="3382457"/>
            <a:ext cx="33975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40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Thực hiện đường lối Đại hội XI</a:t>
            </a:r>
            <a:endParaRPr i="1"/>
          </a:p>
        </p:txBody>
      </p:sp>
      <p:sp>
        <p:nvSpPr>
          <p:cNvPr id="637" name="Google Shape;637;p20"/>
          <p:cNvSpPr txBox="1"/>
          <p:nvPr/>
        </p:nvSpPr>
        <p:spPr>
          <a:xfrm>
            <a:off x="1012701" y="1321031"/>
            <a:ext cx="162627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Tiếp tục công cuộc đổi mới, đẩy mạnh công nghiệp hóa, hiện đại hóa và hội nhập quốc tế (từ 1996 đến nay)</a:t>
            </a:r>
            <a:endParaRPr i="1"/>
          </a:p>
        </p:txBody>
      </p:sp>
      <p:sp>
        <p:nvSpPr>
          <p:cNvPr id="638" name="Google Shape;638;p20"/>
          <p:cNvSpPr txBox="1"/>
          <p:nvPr/>
        </p:nvSpPr>
        <p:spPr>
          <a:xfrm>
            <a:off x="918770" y="721066"/>
            <a:ext cx="16450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5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công cuộc đổi mới, đẩy mạnh công nghiệp hóa, hiện đại hóa và hội nhập quốc tế (từ năm 1986 đến nay)</a:t>
            </a:r>
            <a:endParaRPr i="1"/>
          </a:p>
        </p:txBody>
      </p:sp>
      <p:grpSp>
        <p:nvGrpSpPr>
          <p:cNvPr id="639" name="Google Shape;639;p20"/>
          <p:cNvGrpSpPr/>
          <p:nvPr/>
        </p:nvGrpSpPr>
        <p:grpSpPr>
          <a:xfrm>
            <a:off x="1440577" y="3925505"/>
            <a:ext cx="2305571" cy="2494700"/>
            <a:chOff x="0" y="-66675"/>
            <a:chExt cx="812800" cy="879475"/>
          </a:xfrm>
        </p:grpSpPr>
        <p:sp>
          <p:nvSpPr>
            <p:cNvPr id="640" name="Google Shape;640;p2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141033" y="0"/>
                  </a:moveTo>
                  <a:lnTo>
                    <a:pt x="671767" y="0"/>
                  </a:lnTo>
                  <a:cubicBezTo>
                    <a:pt x="749658" y="0"/>
                    <a:pt x="812800" y="63142"/>
                    <a:pt x="812800" y="141033"/>
                  </a:cubicBezTo>
                  <a:lnTo>
                    <a:pt x="812800" y="671767"/>
                  </a:lnTo>
                  <a:cubicBezTo>
                    <a:pt x="812800" y="749658"/>
                    <a:pt x="749658" y="812800"/>
                    <a:pt x="671767" y="812800"/>
                  </a:cubicBezTo>
                  <a:lnTo>
                    <a:pt x="141033" y="812800"/>
                  </a:lnTo>
                  <a:cubicBezTo>
                    <a:pt x="63142" y="812800"/>
                    <a:pt x="0" y="749658"/>
                    <a:pt x="0" y="671767"/>
                  </a:cubicBezTo>
                  <a:lnTo>
                    <a:pt x="0" y="141033"/>
                  </a:lnTo>
                  <a:cubicBezTo>
                    <a:pt x="0" y="63142"/>
                    <a:pt x="63142" y="0"/>
                    <a:pt x="141033" y="0"/>
                  </a:cubicBezTo>
                  <a:close/>
                </a:path>
              </a:pathLst>
            </a:custGeom>
            <a:solidFill>
              <a:srgbClr val="FFB92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20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5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Hội nghị Trung ương 9 khóa XI </a:t>
              </a:r>
              <a:endParaRPr i="1"/>
            </a:p>
          </p:txBody>
        </p:sp>
      </p:grpSp>
      <p:grpSp>
        <p:nvGrpSpPr>
          <p:cNvPr id="642" name="Google Shape;642;p20"/>
          <p:cNvGrpSpPr/>
          <p:nvPr/>
        </p:nvGrpSpPr>
        <p:grpSpPr>
          <a:xfrm>
            <a:off x="6485095" y="4201709"/>
            <a:ext cx="3929241" cy="1956784"/>
            <a:chOff x="0" y="-57150"/>
            <a:chExt cx="1285839" cy="640355"/>
          </a:xfrm>
        </p:grpSpPr>
        <p:sp>
          <p:nvSpPr>
            <p:cNvPr id="643" name="Google Shape;643;p20"/>
            <p:cNvSpPr/>
            <p:nvPr/>
          </p:nvSpPr>
          <p:spPr>
            <a:xfrm>
              <a:off x="0" y="0"/>
              <a:ext cx="1285839" cy="583205"/>
            </a:xfrm>
            <a:custGeom>
              <a:rect b="b" l="l" r="r" t="t"/>
              <a:pathLst>
                <a:path extrusionOk="0" h="583205" w="1285839">
                  <a:moveTo>
                    <a:pt x="1082639" y="0"/>
                  </a:moveTo>
                  <a:cubicBezTo>
                    <a:pt x="1194863" y="0"/>
                    <a:pt x="1285839" y="130555"/>
                    <a:pt x="1285839" y="291603"/>
                  </a:cubicBezTo>
                  <a:cubicBezTo>
                    <a:pt x="1285839" y="452650"/>
                    <a:pt x="1194863" y="583205"/>
                    <a:pt x="1082639" y="583205"/>
                  </a:cubicBezTo>
                  <a:lnTo>
                    <a:pt x="203200" y="583205"/>
                  </a:lnTo>
                  <a:cubicBezTo>
                    <a:pt x="90976" y="583205"/>
                    <a:pt x="0" y="452650"/>
                    <a:pt x="0" y="291603"/>
                  </a:cubicBezTo>
                  <a:cubicBezTo>
                    <a:pt x="0" y="13055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BF1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20"/>
            <p:cNvSpPr txBox="1"/>
            <p:nvPr/>
          </p:nvSpPr>
          <p:spPr>
            <a:xfrm>
              <a:off x="0" y="-57150"/>
              <a:ext cx="1285839" cy="6403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8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5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Nghị quyết số 33-NQ/TW (9/6/2014)</a:t>
              </a:r>
              <a:endParaRPr i="1"/>
            </a:p>
          </p:txBody>
        </p:sp>
      </p:grpSp>
      <p:cxnSp>
        <p:nvCxnSpPr>
          <p:cNvPr id="645" name="Google Shape;645;p20"/>
          <p:cNvCxnSpPr/>
          <p:nvPr/>
        </p:nvCxnSpPr>
        <p:spPr>
          <a:xfrm>
            <a:off x="3746148" y="5267420"/>
            <a:ext cx="2738947" cy="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46" name="Google Shape;646;p20"/>
          <p:cNvCxnSpPr/>
          <p:nvPr/>
        </p:nvCxnSpPr>
        <p:spPr>
          <a:xfrm>
            <a:off x="10414336" y="5267420"/>
            <a:ext cx="1890192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47" name="Google Shape;647;p20"/>
          <p:cNvSpPr txBox="1"/>
          <p:nvPr/>
        </p:nvSpPr>
        <p:spPr>
          <a:xfrm>
            <a:off x="12304528" y="4319197"/>
            <a:ext cx="4113300" cy="21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Xây dựng, phát triển văn hóa, con người Việt Nam đáp ứng nhu cầu phát triển bền vững đất nước</a:t>
            </a:r>
            <a:endParaRPr i="1"/>
          </a:p>
        </p:txBody>
      </p:sp>
      <p:grpSp>
        <p:nvGrpSpPr>
          <p:cNvPr id="648" name="Google Shape;648;p20"/>
          <p:cNvGrpSpPr/>
          <p:nvPr/>
        </p:nvGrpSpPr>
        <p:grpSpPr>
          <a:xfrm>
            <a:off x="1440577" y="6782897"/>
            <a:ext cx="2305571" cy="2494700"/>
            <a:chOff x="0" y="-66675"/>
            <a:chExt cx="812800" cy="879475"/>
          </a:xfrm>
        </p:grpSpPr>
        <p:sp>
          <p:nvSpPr>
            <p:cNvPr id="649" name="Google Shape;649;p2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141033" y="0"/>
                  </a:moveTo>
                  <a:lnTo>
                    <a:pt x="671767" y="0"/>
                  </a:lnTo>
                  <a:cubicBezTo>
                    <a:pt x="749658" y="0"/>
                    <a:pt x="812800" y="63142"/>
                    <a:pt x="812800" y="141033"/>
                  </a:cubicBezTo>
                  <a:lnTo>
                    <a:pt x="812800" y="671767"/>
                  </a:lnTo>
                  <a:cubicBezTo>
                    <a:pt x="812800" y="749658"/>
                    <a:pt x="749658" y="812800"/>
                    <a:pt x="671767" y="812800"/>
                  </a:cubicBezTo>
                  <a:lnTo>
                    <a:pt x="141033" y="812800"/>
                  </a:lnTo>
                  <a:cubicBezTo>
                    <a:pt x="63142" y="812800"/>
                    <a:pt x="0" y="749658"/>
                    <a:pt x="0" y="671767"/>
                  </a:cubicBezTo>
                  <a:lnTo>
                    <a:pt x="0" y="141033"/>
                  </a:lnTo>
                  <a:cubicBezTo>
                    <a:pt x="0" y="63142"/>
                    <a:pt x="63142" y="0"/>
                    <a:pt x="141033" y="0"/>
                  </a:cubicBezTo>
                  <a:close/>
                </a:path>
              </a:pathLst>
            </a:custGeom>
            <a:solidFill>
              <a:srgbClr val="8FD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20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5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Hội nghị Trung ương 5 khóa XI </a:t>
              </a:r>
              <a:endParaRPr i="1"/>
            </a:p>
          </p:txBody>
        </p:sp>
      </p:grpSp>
      <p:grpSp>
        <p:nvGrpSpPr>
          <p:cNvPr id="651" name="Google Shape;651;p20"/>
          <p:cNvGrpSpPr/>
          <p:nvPr/>
        </p:nvGrpSpPr>
        <p:grpSpPr>
          <a:xfrm>
            <a:off x="6485095" y="7056977"/>
            <a:ext cx="3929241" cy="1956784"/>
            <a:chOff x="0" y="-57150"/>
            <a:chExt cx="1285839" cy="640355"/>
          </a:xfrm>
        </p:grpSpPr>
        <p:sp>
          <p:nvSpPr>
            <p:cNvPr id="652" name="Google Shape;652;p20"/>
            <p:cNvSpPr/>
            <p:nvPr/>
          </p:nvSpPr>
          <p:spPr>
            <a:xfrm>
              <a:off x="0" y="0"/>
              <a:ext cx="1285839" cy="583205"/>
            </a:xfrm>
            <a:custGeom>
              <a:rect b="b" l="l" r="r" t="t"/>
              <a:pathLst>
                <a:path extrusionOk="0" h="583205" w="1285839">
                  <a:moveTo>
                    <a:pt x="1082639" y="0"/>
                  </a:moveTo>
                  <a:cubicBezTo>
                    <a:pt x="1194863" y="0"/>
                    <a:pt x="1285839" y="130555"/>
                    <a:pt x="1285839" y="291603"/>
                  </a:cubicBezTo>
                  <a:cubicBezTo>
                    <a:pt x="1285839" y="452650"/>
                    <a:pt x="1194863" y="583205"/>
                    <a:pt x="1082639" y="583205"/>
                  </a:cubicBezTo>
                  <a:lnTo>
                    <a:pt x="203200" y="583205"/>
                  </a:lnTo>
                  <a:cubicBezTo>
                    <a:pt x="90976" y="583205"/>
                    <a:pt x="0" y="452650"/>
                    <a:pt x="0" y="291603"/>
                  </a:cubicBezTo>
                  <a:cubicBezTo>
                    <a:pt x="0" y="13055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BF1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20"/>
            <p:cNvSpPr txBox="1"/>
            <p:nvPr/>
          </p:nvSpPr>
          <p:spPr>
            <a:xfrm>
              <a:off x="0" y="-57150"/>
              <a:ext cx="1285839" cy="6403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8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5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Chủ trương giải quyết</a:t>
              </a:r>
              <a:endParaRPr i="1"/>
            </a:p>
            <a:p>
              <a:pPr indent="0" lvl="0" marL="0" marR="0" rtl="0" algn="ctr">
                <a:lnSpc>
                  <a:spcPct val="138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5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 một số vấn đề </a:t>
              </a:r>
              <a:endParaRPr i="1"/>
            </a:p>
            <a:p>
              <a:pPr indent="0" lvl="0" marL="0" marR="0" rtl="0" algn="ctr">
                <a:lnSpc>
                  <a:spcPct val="138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5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chính sách xã hội</a:t>
              </a:r>
              <a:endParaRPr i="1"/>
            </a:p>
          </p:txBody>
        </p:sp>
      </p:grpSp>
      <p:cxnSp>
        <p:nvCxnSpPr>
          <p:cNvPr id="654" name="Google Shape;654;p20"/>
          <p:cNvCxnSpPr/>
          <p:nvPr/>
        </p:nvCxnSpPr>
        <p:spPr>
          <a:xfrm flipH="1" rot="10800000">
            <a:off x="3746148" y="8122689"/>
            <a:ext cx="2738947" cy="2122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55" name="Google Shape;655;p20"/>
          <p:cNvCxnSpPr/>
          <p:nvPr/>
        </p:nvCxnSpPr>
        <p:spPr>
          <a:xfrm>
            <a:off x="10414336" y="8122689"/>
            <a:ext cx="1890192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56" name="Google Shape;656;p20"/>
          <p:cNvSpPr txBox="1"/>
          <p:nvPr/>
        </p:nvSpPr>
        <p:spPr>
          <a:xfrm>
            <a:off x="12304528" y="7556618"/>
            <a:ext cx="5502600" cy="13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1. Thực hiện rộng rãi chính sách an sinh xã hội</a:t>
            </a:r>
            <a:endParaRPr i="1"/>
          </a:p>
          <a:p>
            <a:pPr indent="0" lvl="0" marL="0" marR="0" rtl="0" algn="ctr">
              <a:lnSpc>
                <a:spcPct val="138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2. Khuyến khích mọi thành phần tham gia</a:t>
            </a:r>
            <a:endParaRPr i="1"/>
          </a:p>
          <a:p>
            <a:pPr indent="0" lvl="0" marL="0" marR="0" rtl="0" algn="ctr">
              <a:lnSpc>
                <a:spcPct val="138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3. Tạo điều kiện để người dân tự đảm bảo an sinh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21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21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3" name="Google Shape;663;p21"/>
          <p:cNvGrpSpPr/>
          <p:nvPr/>
        </p:nvGrpSpPr>
        <p:grpSpPr>
          <a:xfrm>
            <a:off x="586472" y="2012436"/>
            <a:ext cx="3314040" cy="1322396"/>
            <a:chOff x="0" y="0"/>
            <a:chExt cx="4418720" cy="1763195"/>
          </a:xfrm>
        </p:grpSpPr>
        <p:sp>
          <p:nvSpPr>
            <p:cNvPr id="664" name="Google Shape;664;p21"/>
            <p:cNvSpPr/>
            <p:nvPr/>
          </p:nvSpPr>
          <p:spPr>
            <a:xfrm flipH="1">
              <a:off x="0" y="0"/>
              <a:ext cx="4380609" cy="1763195"/>
            </a:xfrm>
            <a:custGeom>
              <a:rect b="b" l="l" r="r" t="t"/>
              <a:pathLst>
                <a:path extrusionOk="0" h="1763195" w="4380609">
                  <a:moveTo>
                    <a:pt x="4380609" y="0"/>
                  </a:moveTo>
                  <a:lnTo>
                    <a:pt x="0" y="0"/>
                  </a:lnTo>
                  <a:lnTo>
                    <a:pt x="0" y="1763195"/>
                  </a:lnTo>
                  <a:lnTo>
                    <a:pt x="4380609" y="1763195"/>
                  </a:lnTo>
                  <a:lnTo>
                    <a:pt x="4380609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21"/>
            <p:cNvSpPr txBox="1"/>
            <p:nvPr/>
          </p:nvSpPr>
          <p:spPr>
            <a:xfrm>
              <a:off x="80720" y="87799"/>
              <a:ext cx="4338000" cy="160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Đại hội lần thứ XI (2011)</a:t>
              </a:r>
              <a:endParaRPr i="1"/>
            </a:p>
            <a:p>
              <a:pPr indent="0" lvl="0" marL="0" marR="0" rtl="0" algn="ctr">
                <a:lnSpc>
                  <a:spcPct val="13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của Đảng bổ sung, phát triển Cương lĩnh 1991</a:t>
              </a:r>
              <a:endParaRPr i="1"/>
            </a:p>
          </p:txBody>
        </p:sp>
      </p:grpSp>
      <p:sp>
        <p:nvSpPr>
          <p:cNvPr id="666" name="Google Shape;666;p21"/>
          <p:cNvSpPr txBox="1"/>
          <p:nvPr/>
        </p:nvSpPr>
        <p:spPr>
          <a:xfrm>
            <a:off x="586472" y="3382457"/>
            <a:ext cx="33975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40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Thực hiện đường lối Đại hội XI</a:t>
            </a:r>
            <a:endParaRPr i="1"/>
          </a:p>
        </p:txBody>
      </p:sp>
      <p:sp>
        <p:nvSpPr>
          <p:cNvPr id="667" name="Google Shape;667;p21"/>
          <p:cNvSpPr txBox="1"/>
          <p:nvPr/>
        </p:nvSpPr>
        <p:spPr>
          <a:xfrm>
            <a:off x="1012701" y="1321031"/>
            <a:ext cx="162627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Tiếp tục công cuộc đổi mới, đẩy mạnh công nghiệp hóa, hiện đại hóa và hội nhập quốc tế (từ 1996 đến nay)</a:t>
            </a:r>
            <a:endParaRPr i="1"/>
          </a:p>
        </p:txBody>
      </p:sp>
      <p:sp>
        <p:nvSpPr>
          <p:cNvPr id="668" name="Google Shape;668;p21"/>
          <p:cNvSpPr txBox="1"/>
          <p:nvPr/>
        </p:nvSpPr>
        <p:spPr>
          <a:xfrm>
            <a:off x="918770" y="721066"/>
            <a:ext cx="16450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5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công cuộc đổi mới, đẩy mạnh công nghiệp hóa, hiện đại hóa và hội nhập quốc tế (từ năm 1986 đến nay)</a:t>
            </a:r>
            <a:endParaRPr i="1"/>
          </a:p>
        </p:txBody>
      </p:sp>
      <p:grpSp>
        <p:nvGrpSpPr>
          <p:cNvPr id="669" name="Google Shape;669;p21"/>
          <p:cNvGrpSpPr/>
          <p:nvPr/>
        </p:nvGrpSpPr>
        <p:grpSpPr>
          <a:xfrm>
            <a:off x="1440577" y="3925505"/>
            <a:ext cx="2305571" cy="2494700"/>
            <a:chOff x="0" y="-66675"/>
            <a:chExt cx="812800" cy="879475"/>
          </a:xfrm>
        </p:grpSpPr>
        <p:sp>
          <p:nvSpPr>
            <p:cNvPr id="670" name="Google Shape;670;p2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141033" y="0"/>
                  </a:moveTo>
                  <a:lnTo>
                    <a:pt x="671767" y="0"/>
                  </a:lnTo>
                  <a:cubicBezTo>
                    <a:pt x="749658" y="0"/>
                    <a:pt x="812800" y="63142"/>
                    <a:pt x="812800" y="141033"/>
                  </a:cubicBezTo>
                  <a:lnTo>
                    <a:pt x="812800" y="671767"/>
                  </a:lnTo>
                  <a:cubicBezTo>
                    <a:pt x="812800" y="749658"/>
                    <a:pt x="749658" y="812800"/>
                    <a:pt x="671767" y="812800"/>
                  </a:cubicBezTo>
                  <a:lnTo>
                    <a:pt x="141033" y="812800"/>
                  </a:lnTo>
                  <a:cubicBezTo>
                    <a:pt x="63142" y="812800"/>
                    <a:pt x="0" y="749658"/>
                    <a:pt x="0" y="671767"/>
                  </a:cubicBezTo>
                  <a:lnTo>
                    <a:pt x="0" y="141033"/>
                  </a:lnTo>
                  <a:cubicBezTo>
                    <a:pt x="0" y="63142"/>
                    <a:pt x="63142" y="0"/>
                    <a:pt x="141033" y="0"/>
                  </a:cubicBezTo>
                  <a:close/>
                </a:path>
              </a:pathLst>
            </a:custGeom>
            <a:solidFill>
              <a:srgbClr val="FFB92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21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5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Hội nghị Trung ương 7 khóa XI </a:t>
              </a:r>
              <a:endParaRPr i="1"/>
            </a:p>
          </p:txBody>
        </p:sp>
      </p:grpSp>
      <p:grpSp>
        <p:nvGrpSpPr>
          <p:cNvPr id="672" name="Google Shape;672;p21"/>
          <p:cNvGrpSpPr/>
          <p:nvPr/>
        </p:nvGrpSpPr>
        <p:grpSpPr>
          <a:xfrm>
            <a:off x="6485095" y="4201709"/>
            <a:ext cx="3929241" cy="1956784"/>
            <a:chOff x="0" y="-57150"/>
            <a:chExt cx="1285839" cy="640355"/>
          </a:xfrm>
        </p:grpSpPr>
        <p:sp>
          <p:nvSpPr>
            <p:cNvPr id="673" name="Google Shape;673;p21"/>
            <p:cNvSpPr/>
            <p:nvPr/>
          </p:nvSpPr>
          <p:spPr>
            <a:xfrm>
              <a:off x="0" y="0"/>
              <a:ext cx="1285839" cy="583205"/>
            </a:xfrm>
            <a:custGeom>
              <a:rect b="b" l="l" r="r" t="t"/>
              <a:pathLst>
                <a:path extrusionOk="0" h="583205" w="1285839">
                  <a:moveTo>
                    <a:pt x="1082639" y="0"/>
                  </a:moveTo>
                  <a:cubicBezTo>
                    <a:pt x="1194863" y="0"/>
                    <a:pt x="1285839" y="130555"/>
                    <a:pt x="1285839" y="291603"/>
                  </a:cubicBezTo>
                  <a:cubicBezTo>
                    <a:pt x="1285839" y="452650"/>
                    <a:pt x="1194863" y="583205"/>
                    <a:pt x="1082639" y="583205"/>
                  </a:cubicBezTo>
                  <a:lnTo>
                    <a:pt x="203200" y="583205"/>
                  </a:lnTo>
                  <a:cubicBezTo>
                    <a:pt x="90976" y="583205"/>
                    <a:pt x="0" y="452650"/>
                    <a:pt x="0" y="291603"/>
                  </a:cubicBezTo>
                  <a:cubicBezTo>
                    <a:pt x="0" y="13055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BF1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21"/>
            <p:cNvSpPr txBox="1"/>
            <p:nvPr/>
          </p:nvSpPr>
          <p:spPr>
            <a:xfrm>
              <a:off x="0" y="-57150"/>
              <a:ext cx="1285839" cy="6403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8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5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Nghị quyết số 24-NQ/TW (6/3/2013)</a:t>
              </a:r>
              <a:endParaRPr i="1"/>
            </a:p>
          </p:txBody>
        </p:sp>
      </p:grpSp>
      <p:cxnSp>
        <p:nvCxnSpPr>
          <p:cNvPr id="675" name="Google Shape;675;p21"/>
          <p:cNvCxnSpPr/>
          <p:nvPr/>
        </p:nvCxnSpPr>
        <p:spPr>
          <a:xfrm>
            <a:off x="3746148" y="5267420"/>
            <a:ext cx="2738947" cy="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76" name="Google Shape;676;p21"/>
          <p:cNvCxnSpPr/>
          <p:nvPr/>
        </p:nvCxnSpPr>
        <p:spPr>
          <a:xfrm>
            <a:off x="10414336" y="5267420"/>
            <a:ext cx="1890192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77" name="Google Shape;677;p21"/>
          <p:cNvSpPr txBox="1"/>
          <p:nvPr/>
        </p:nvSpPr>
        <p:spPr>
          <a:xfrm>
            <a:off x="12304528" y="4541230"/>
            <a:ext cx="41133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Chủ động ứng phó biến đổi</a:t>
            </a:r>
            <a:endParaRPr i="1"/>
          </a:p>
          <a:p>
            <a:pPr indent="0" lvl="0" marL="0" marR="0" rtl="0" algn="ctr">
              <a:lnSpc>
                <a:spcPct val="138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khí hậu, tăng cường quản lý </a:t>
            </a:r>
            <a:endParaRPr i="1"/>
          </a:p>
          <a:p>
            <a:pPr indent="0" lvl="0" marL="0" marR="0" rtl="0" algn="ctr">
              <a:lnSpc>
                <a:spcPct val="138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tài nguyên &amp; bảo vệ môi trường</a:t>
            </a:r>
            <a:endParaRPr i="1"/>
          </a:p>
        </p:txBody>
      </p:sp>
      <p:grpSp>
        <p:nvGrpSpPr>
          <p:cNvPr id="678" name="Google Shape;678;p21"/>
          <p:cNvGrpSpPr/>
          <p:nvPr/>
        </p:nvGrpSpPr>
        <p:grpSpPr>
          <a:xfrm>
            <a:off x="1440577" y="6782897"/>
            <a:ext cx="2305571" cy="2494700"/>
            <a:chOff x="0" y="-66675"/>
            <a:chExt cx="812800" cy="879475"/>
          </a:xfrm>
        </p:grpSpPr>
        <p:sp>
          <p:nvSpPr>
            <p:cNvPr id="679" name="Google Shape;679;p2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141033" y="0"/>
                  </a:moveTo>
                  <a:lnTo>
                    <a:pt x="671767" y="0"/>
                  </a:lnTo>
                  <a:cubicBezTo>
                    <a:pt x="749658" y="0"/>
                    <a:pt x="812800" y="63142"/>
                    <a:pt x="812800" y="141033"/>
                  </a:cubicBezTo>
                  <a:lnTo>
                    <a:pt x="812800" y="671767"/>
                  </a:lnTo>
                  <a:cubicBezTo>
                    <a:pt x="812800" y="749658"/>
                    <a:pt x="749658" y="812800"/>
                    <a:pt x="671767" y="812800"/>
                  </a:cubicBezTo>
                  <a:lnTo>
                    <a:pt x="141033" y="812800"/>
                  </a:lnTo>
                  <a:cubicBezTo>
                    <a:pt x="63142" y="812800"/>
                    <a:pt x="0" y="749658"/>
                    <a:pt x="0" y="671767"/>
                  </a:cubicBezTo>
                  <a:lnTo>
                    <a:pt x="0" y="141033"/>
                  </a:lnTo>
                  <a:cubicBezTo>
                    <a:pt x="0" y="63142"/>
                    <a:pt x="63142" y="0"/>
                    <a:pt x="141033" y="0"/>
                  </a:cubicBezTo>
                  <a:close/>
                </a:path>
              </a:pathLst>
            </a:custGeom>
            <a:solidFill>
              <a:srgbClr val="8FD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21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5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Hội nghị Trung ương 8 khóa XI </a:t>
              </a:r>
              <a:endParaRPr i="1"/>
            </a:p>
          </p:txBody>
        </p:sp>
      </p:grpSp>
      <p:grpSp>
        <p:nvGrpSpPr>
          <p:cNvPr id="681" name="Google Shape;681;p21"/>
          <p:cNvGrpSpPr/>
          <p:nvPr/>
        </p:nvGrpSpPr>
        <p:grpSpPr>
          <a:xfrm>
            <a:off x="6485095" y="7056977"/>
            <a:ext cx="3929241" cy="1956784"/>
            <a:chOff x="0" y="-57150"/>
            <a:chExt cx="1285839" cy="640355"/>
          </a:xfrm>
        </p:grpSpPr>
        <p:sp>
          <p:nvSpPr>
            <p:cNvPr id="682" name="Google Shape;682;p21"/>
            <p:cNvSpPr/>
            <p:nvPr/>
          </p:nvSpPr>
          <p:spPr>
            <a:xfrm>
              <a:off x="0" y="0"/>
              <a:ext cx="1285839" cy="583205"/>
            </a:xfrm>
            <a:custGeom>
              <a:rect b="b" l="l" r="r" t="t"/>
              <a:pathLst>
                <a:path extrusionOk="0" h="583205" w="1285839">
                  <a:moveTo>
                    <a:pt x="1082639" y="0"/>
                  </a:moveTo>
                  <a:cubicBezTo>
                    <a:pt x="1194863" y="0"/>
                    <a:pt x="1285839" y="130555"/>
                    <a:pt x="1285839" y="291603"/>
                  </a:cubicBezTo>
                  <a:cubicBezTo>
                    <a:pt x="1285839" y="452650"/>
                    <a:pt x="1194863" y="583205"/>
                    <a:pt x="1082639" y="583205"/>
                  </a:cubicBezTo>
                  <a:lnTo>
                    <a:pt x="203200" y="583205"/>
                  </a:lnTo>
                  <a:cubicBezTo>
                    <a:pt x="90976" y="583205"/>
                    <a:pt x="0" y="452650"/>
                    <a:pt x="0" y="291603"/>
                  </a:cubicBezTo>
                  <a:cubicBezTo>
                    <a:pt x="0" y="13055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BF1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21"/>
            <p:cNvSpPr txBox="1"/>
            <p:nvPr/>
          </p:nvSpPr>
          <p:spPr>
            <a:xfrm>
              <a:off x="0" y="-57150"/>
              <a:ext cx="1285839" cy="6403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8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5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Nghị quyết số 28-NQ/TW (25/10/2013)</a:t>
              </a:r>
              <a:endParaRPr i="1"/>
            </a:p>
          </p:txBody>
        </p:sp>
      </p:grpSp>
      <p:cxnSp>
        <p:nvCxnSpPr>
          <p:cNvPr id="684" name="Google Shape;684;p21"/>
          <p:cNvCxnSpPr/>
          <p:nvPr/>
        </p:nvCxnSpPr>
        <p:spPr>
          <a:xfrm flipH="1" rot="10800000">
            <a:off x="3746148" y="8122689"/>
            <a:ext cx="2738947" cy="2122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85" name="Google Shape;685;p21"/>
          <p:cNvCxnSpPr/>
          <p:nvPr/>
        </p:nvCxnSpPr>
        <p:spPr>
          <a:xfrm>
            <a:off x="10414336" y="8122689"/>
            <a:ext cx="1890192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86" name="Google Shape;686;p21"/>
          <p:cNvSpPr txBox="1"/>
          <p:nvPr/>
        </p:nvSpPr>
        <p:spPr>
          <a:xfrm>
            <a:off x="11609869" y="7568692"/>
            <a:ext cx="5502600" cy="11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Chiến lược bảo vệ Tổ quốc</a:t>
            </a:r>
            <a:endParaRPr i="1"/>
          </a:p>
          <a:p>
            <a:pPr indent="0" lvl="0" marL="0" marR="0" rtl="0" algn="ctr">
              <a:lnSpc>
                <a:spcPct val="138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trong tình hình mới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22"/>
          <p:cNvGrpSpPr/>
          <p:nvPr/>
        </p:nvGrpSpPr>
        <p:grpSpPr>
          <a:xfrm>
            <a:off x="1028700" y="781811"/>
            <a:ext cx="16230600" cy="8302706"/>
            <a:chOff x="0" y="0"/>
            <a:chExt cx="21640800" cy="11070274"/>
          </a:xfrm>
        </p:grpSpPr>
        <p:sp>
          <p:nvSpPr>
            <p:cNvPr id="692" name="Google Shape;692;p22"/>
            <p:cNvSpPr/>
            <p:nvPr/>
          </p:nvSpPr>
          <p:spPr>
            <a:xfrm>
              <a:off x="1368062" y="1901950"/>
              <a:ext cx="19081623" cy="7360414"/>
            </a:xfrm>
            <a:custGeom>
              <a:rect b="b" l="l" r="r" t="t"/>
              <a:pathLst>
                <a:path extrusionOk="0" h="3650808" w="9464596">
                  <a:moveTo>
                    <a:pt x="9462056" y="1110353"/>
                  </a:moveTo>
                  <a:lnTo>
                    <a:pt x="9464596" y="1093560"/>
                  </a:lnTo>
                  <a:lnTo>
                    <a:pt x="9458246" y="1097758"/>
                  </a:lnTo>
                  <a:lnTo>
                    <a:pt x="9458246" y="1071169"/>
                  </a:lnTo>
                  <a:cubicBezTo>
                    <a:pt x="9458246" y="1069770"/>
                    <a:pt x="9456976" y="1065571"/>
                    <a:pt x="9455706" y="1059974"/>
                  </a:cubicBezTo>
                  <a:lnTo>
                    <a:pt x="9455706" y="1057175"/>
                  </a:lnTo>
                  <a:lnTo>
                    <a:pt x="9454436" y="1057175"/>
                  </a:lnTo>
                  <a:cubicBezTo>
                    <a:pt x="9453166" y="1051577"/>
                    <a:pt x="9449356" y="1051577"/>
                    <a:pt x="9448086" y="1051577"/>
                  </a:cubicBezTo>
                  <a:cubicBezTo>
                    <a:pt x="9448086" y="1006795"/>
                    <a:pt x="9449356" y="960613"/>
                    <a:pt x="9450626" y="915831"/>
                  </a:cubicBezTo>
                  <a:cubicBezTo>
                    <a:pt x="9450626" y="903236"/>
                    <a:pt x="9451896" y="892041"/>
                    <a:pt x="9451896" y="879446"/>
                  </a:cubicBezTo>
                  <a:lnTo>
                    <a:pt x="9455706" y="879446"/>
                  </a:lnTo>
                  <a:lnTo>
                    <a:pt x="9455706" y="847090"/>
                  </a:lnTo>
                  <a:lnTo>
                    <a:pt x="9459516" y="847090"/>
                  </a:lnTo>
                  <a:lnTo>
                    <a:pt x="9459516" y="816610"/>
                  </a:lnTo>
                  <a:cubicBezTo>
                    <a:pt x="9462056" y="781050"/>
                    <a:pt x="9464596" y="726440"/>
                    <a:pt x="9462056" y="692150"/>
                  </a:cubicBezTo>
                  <a:cubicBezTo>
                    <a:pt x="9463326" y="674370"/>
                    <a:pt x="9460786" y="652780"/>
                    <a:pt x="9459516" y="641350"/>
                  </a:cubicBezTo>
                  <a:lnTo>
                    <a:pt x="9460786" y="641350"/>
                  </a:lnTo>
                  <a:lnTo>
                    <a:pt x="9456976" y="542290"/>
                  </a:lnTo>
                  <a:lnTo>
                    <a:pt x="9458246" y="541020"/>
                  </a:lnTo>
                  <a:lnTo>
                    <a:pt x="9458246" y="537210"/>
                  </a:lnTo>
                  <a:cubicBezTo>
                    <a:pt x="9458246" y="502920"/>
                    <a:pt x="9456976" y="468630"/>
                    <a:pt x="9456976" y="431800"/>
                  </a:cubicBezTo>
                  <a:cubicBezTo>
                    <a:pt x="9454436" y="361950"/>
                    <a:pt x="9453166" y="290830"/>
                    <a:pt x="9459516" y="213360"/>
                  </a:cubicBezTo>
                  <a:lnTo>
                    <a:pt x="9459516" y="207010"/>
                  </a:lnTo>
                  <a:cubicBezTo>
                    <a:pt x="9458246" y="191770"/>
                    <a:pt x="9458246" y="176530"/>
                    <a:pt x="9458246" y="158750"/>
                  </a:cubicBezTo>
                  <a:lnTo>
                    <a:pt x="9458246" y="80010"/>
                  </a:lnTo>
                  <a:lnTo>
                    <a:pt x="9463326" y="59690"/>
                  </a:lnTo>
                  <a:lnTo>
                    <a:pt x="9463326" y="8890"/>
                  </a:lnTo>
                  <a:lnTo>
                    <a:pt x="9456976" y="8890"/>
                  </a:lnTo>
                  <a:cubicBezTo>
                    <a:pt x="9418876" y="8890"/>
                    <a:pt x="9362996" y="7620"/>
                    <a:pt x="9347756" y="7620"/>
                  </a:cubicBezTo>
                  <a:cubicBezTo>
                    <a:pt x="9319816" y="7620"/>
                    <a:pt x="9304576" y="7620"/>
                    <a:pt x="9296956" y="8890"/>
                  </a:cubicBezTo>
                  <a:cubicBezTo>
                    <a:pt x="9263936" y="0"/>
                    <a:pt x="9185196" y="1270"/>
                    <a:pt x="9108996" y="3810"/>
                  </a:cubicBezTo>
                  <a:cubicBezTo>
                    <a:pt x="9070896" y="5080"/>
                    <a:pt x="9034066" y="5080"/>
                    <a:pt x="9008666" y="3810"/>
                  </a:cubicBezTo>
                  <a:lnTo>
                    <a:pt x="9004856" y="3810"/>
                  </a:lnTo>
                  <a:lnTo>
                    <a:pt x="9002316" y="10160"/>
                  </a:lnTo>
                  <a:cubicBezTo>
                    <a:pt x="8951516" y="10160"/>
                    <a:pt x="8901986" y="11430"/>
                    <a:pt x="8837216" y="13970"/>
                  </a:cubicBezTo>
                  <a:lnTo>
                    <a:pt x="8825786" y="13970"/>
                  </a:lnTo>
                  <a:lnTo>
                    <a:pt x="8827056" y="16510"/>
                  </a:lnTo>
                  <a:lnTo>
                    <a:pt x="8794036" y="16510"/>
                  </a:lnTo>
                  <a:lnTo>
                    <a:pt x="8794036" y="21590"/>
                  </a:lnTo>
                  <a:cubicBezTo>
                    <a:pt x="8771175" y="21590"/>
                    <a:pt x="8747046" y="20320"/>
                    <a:pt x="8720375" y="19050"/>
                  </a:cubicBezTo>
                  <a:cubicBezTo>
                    <a:pt x="8697516" y="17780"/>
                    <a:pt x="8674656" y="17780"/>
                    <a:pt x="8651796" y="16510"/>
                  </a:cubicBezTo>
                  <a:lnTo>
                    <a:pt x="8651796" y="15240"/>
                  </a:lnTo>
                  <a:cubicBezTo>
                    <a:pt x="8644175" y="13970"/>
                    <a:pt x="8635286" y="13970"/>
                    <a:pt x="8627666" y="12700"/>
                  </a:cubicBezTo>
                  <a:lnTo>
                    <a:pt x="8626396" y="44450"/>
                  </a:lnTo>
                  <a:lnTo>
                    <a:pt x="8622586" y="44450"/>
                  </a:lnTo>
                  <a:lnTo>
                    <a:pt x="8622586" y="13970"/>
                  </a:lnTo>
                  <a:cubicBezTo>
                    <a:pt x="8449099" y="10160"/>
                    <a:pt x="8218767" y="12700"/>
                    <a:pt x="7994052" y="15240"/>
                  </a:cubicBezTo>
                  <a:cubicBezTo>
                    <a:pt x="7763720" y="17780"/>
                    <a:pt x="7544625" y="20320"/>
                    <a:pt x="7342381" y="16510"/>
                  </a:cubicBezTo>
                  <a:cubicBezTo>
                    <a:pt x="7246878" y="17780"/>
                    <a:pt x="7173846" y="17780"/>
                    <a:pt x="7112050" y="16510"/>
                  </a:cubicBezTo>
                  <a:lnTo>
                    <a:pt x="7112050" y="15240"/>
                  </a:lnTo>
                  <a:lnTo>
                    <a:pt x="6921043" y="12700"/>
                  </a:lnTo>
                  <a:lnTo>
                    <a:pt x="6921043" y="16510"/>
                  </a:lnTo>
                  <a:cubicBezTo>
                    <a:pt x="6859246" y="16510"/>
                    <a:pt x="6791833" y="17780"/>
                    <a:pt x="6718800" y="17780"/>
                  </a:cubicBezTo>
                  <a:lnTo>
                    <a:pt x="6673857" y="12700"/>
                  </a:lnTo>
                  <a:lnTo>
                    <a:pt x="6645768" y="12700"/>
                  </a:lnTo>
                  <a:cubicBezTo>
                    <a:pt x="6572736" y="11430"/>
                    <a:pt x="6539030" y="11430"/>
                    <a:pt x="6527793" y="19050"/>
                  </a:cubicBezTo>
                  <a:lnTo>
                    <a:pt x="6527793" y="21590"/>
                  </a:lnTo>
                  <a:cubicBezTo>
                    <a:pt x="6499704" y="22860"/>
                    <a:pt x="6471614" y="22860"/>
                    <a:pt x="6449143" y="24130"/>
                  </a:cubicBezTo>
                  <a:cubicBezTo>
                    <a:pt x="6392965" y="19050"/>
                    <a:pt x="6319932" y="20320"/>
                    <a:pt x="6235665" y="20320"/>
                  </a:cubicBezTo>
                  <a:cubicBezTo>
                    <a:pt x="6151397" y="21590"/>
                    <a:pt x="6061512" y="21590"/>
                    <a:pt x="5999715" y="16510"/>
                  </a:cubicBezTo>
                  <a:lnTo>
                    <a:pt x="5994097" y="15240"/>
                  </a:lnTo>
                  <a:lnTo>
                    <a:pt x="5982861" y="15240"/>
                  </a:lnTo>
                  <a:cubicBezTo>
                    <a:pt x="5954772" y="16510"/>
                    <a:pt x="5842415" y="17780"/>
                    <a:pt x="5735676" y="19050"/>
                  </a:cubicBezTo>
                  <a:cubicBezTo>
                    <a:pt x="5634555" y="20320"/>
                    <a:pt x="5522198" y="21590"/>
                    <a:pt x="5432312" y="22860"/>
                  </a:cubicBezTo>
                  <a:cubicBezTo>
                    <a:pt x="5415459" y="20320"/>
                    <a:pt x="5381751" y="19050"/>
                    <a:pt x="5342427" y="19050"/>
                  </a:cubicBezTo>
                  <a:cubicBezTo>
                    <a:pt x="5213216" y="20320"/>
                    <a:pt x="5067151" y="21590"/>
                    <a:pt x="4887380" y="21590"/>
                  </a:cubicBezTo>
                  <a:lnTo>
                    <a:pt x="4881763" y="20320"/>
                  </a:lnTo>
                  <a:lnTo>
                    <a:pt x="4853674" y="21590"/>
                  </a:lnTo>
                  <a:cubicBezTo>
                    <a:pt x="4735699" y="21590"/>
                    <a:pt x="4617723" y="20320"/>
                    <a:pt x="4499749" y="20320"/>
                  </a:cubicBezTo>
                  <a:lnTo>
                    <a:pt x="4499749" y="17780"/>
                  </a:lnTo>
                  <a:cubicBezTo>
                    <a:pt x="4466041" y="19050"/>
                    <a:pt x="4432334" y="19050"/>
                    <a:pt x="4404246" y="20320"/>
                  </a:cubicBezTo>
                  <a:lnTo>
                    <a:pt x="4359303" y="20320"/>
                  </a:lnTo>
                  <a:cubicBezTo>
                    <a:pt x="4084027" y="19050"/>
                    <a:pt x="3797517" y="17780"/>
                    <a:pt x="3505389" y="17780"/>
                  </a:cubicBezTo>
                  <a:lnTo>
                    <a:pt x="3494153" y="17780"/>
                  </a:lnTo>
                  <a:lnTo>
                    <a:pt x="3477299" y="22860"/>
                  </a:lnTo>
                  <a:lnTo>
                    <a:pt x="3477299" y="27940"/>
                  </a:lnTo>
                  <a:lnTo>
                    <a:pt x="3466064" y="27940"/>
                  </a:lnTo>
                  <a:lnTo>
                    <a:pt x="3117757" y="16510"/>
                  </a:lnTo>
                  <a:cubicBezTo>
                    <a:pt x="3067197" y="16510"/>
                    <a:pt x="3039107" y="19050"/>
                    <a:pt x="3005400" y="20320"/>
                  </a:cubicBezTo>
                  <a:cubicBezTo>
                    <a:pt x="2954839" y="22860"/>
                    <a:pt x="2909896" y="26670"/>
                    <a:pt x="2763832" y="21590"/>
                  </a:cubicBezTo>
                  <a:lnTo>
                    <a:pt x="2763832" y="24130"/>
                  </a:lnTo>
                  <a:lnTo>
                    <a:pt x="2409908" y="24130"/>
                  </a:lnTo>
                  <a:cubicBezTo>
                    <a:pt x="1999804" y="24130"/>
                    <a:pt x="1527905" y="24130"/>
                    <a:pt x="1162745" y="19050"/>
                  </a:cubicBezTo>
                  <a:lnTo>
                    <a:pt x="1011062" y="17780"/>
                  </a:lnTo>
                  <a:lnTo>
                    <a:pt x="1072859" y="24130"/>
                  </a:lnTo>
                  <a:lnTo>
                    <a:pt x="1039151" y="24130"/>
                  </a:lnTo>
                  <a:cubicBezTo>
                    <a:pt x="893087" y="21590"/>
                    <a:pt x="848360" y="20320"/>
                    <a:pt x="840740" y="24130"/>
                  </a:cubicBezTo>
                  <a:lnTo>
                    <a:pt x="840740" y="21590"/>
                  </a:lnTo>
                  <a:cubicBezTo>
                    <a:pt x="839470" y="21590"/>
                    <a:pt x="839470" y="21590"/>
                    <a:pt x="838200" y="22860"/>
                  </a:cubicBezTo>
                  <a:cubicBezTo>
                    <a:pt x="836930" y="22860"/>
                    <a:pt x="835660" y="21590"/>
                    <a:pt x="833120" y="21590"/>
                  </a:cubicBezTo>
                  <a:lnTo>
                    <a:pt x="833120" y="15240"/>
                  </a:lnTo>
                  <a:cubicBezTo>
                    <a:pt x="797560" y="16510"/>
                    <a:pt x="768350" y="16510"/>
                    <a:pt x="742950" y="15240"/>
                  </a:cubicBezTo>
                  <a:cubicBezTo>
                    <a:pt x="713740" y="13970"/>
                    <a:pt x="687070" y="13970"/>
                    <a:pt x="659130" y="16510"/>
                  </a:cubicBezTo>
                  <a:cubicBezTo>
                    <a:pt x="657860" y="15240"/>
                    <a:pt x="656590" y="12700"/>
                    <a:pt x="652780" y="11430"/>
                  </a:cubicBezTo>
                  <a:lnTo>
                    <a:pt x="650240" y="11430"/>
                  </a:lnTo>
                  <a:cubicBezTo>
                    <a:pt x="646430" y="11430"/>
                    <a:pt x="643890" y="12700"/>
                    <a:pt x="641350" y="12700"/>
                  </a:cubicBezTo>
                  <a:lnTo>
                    <a:pt x="641350" y="7620"/>
                  </a:lnTo>
                  <a:cubicBezTo>
                    <a:pt x="572770" y="7620"/>
                    <a:pt x="551180" y="15240"/>
                    <a:pt x="541020" y="21590"/>
                  </a:cubicBezTo>
                  <a:cubicBezTo>
                    <a:pt x="486410" y="20320"/>
                    <a:pt x="438150" y="19050"/>
                    <a:pt x="391160" y="15240"/>
                  </a:cubicBezTo>
                  <a:lnTo>
                    <a:pt x="391160" y="20320"/>
                  </a:lnTo>
                  <a:lnTo>
                    <a:pt x="373380" y="20320"/>
                  </a:lnTo>
                  <a:lnTo>
                    <a:pt x="373380" y="22860"/>
                  </a:lnTo>
                  <a:lnTo>
                    <a:pt x="298450" y="22860"/>
                  </a:lnTo>
                  <a:lnTo>
                    <a:pt x="251460" y="19050"/>
                  </a:lnTo>
                  <a:lnTo>
                    <a:pt x="250190" y="19050"/>
                  </a:lnTo>
                  <a:cubicBezTo>
                    <a:pt x="240030" y="22860"/>
                    <a:pt x="205740" y="22860"/>
                    <a:pt x="173990" y="22860"/>
                  </a:cubicBezTo>
                  <a:cubicBezTo>
                    <a:pt x="146050" y="22860"/>
                    <a:pt x="120650" y="22860"/>
                    <a:pt x="107950" y="25400"/>
                  </a:cubicBezTo>
                  <a:lnTo>
                    <a:pt x="100330" y="27940"/>
                  </a:lnTo>
                  <a:lnTo>
                    <a:pt x="45720" y="27940"/>
                  </a:lnTo>
                  <a:lnTo>
                    <a:pt x="45720" y="34290"/>
                  </a:lnTo>
                  <a:lnTo>
                    <a:pt x="29210" y="34290"/>
                  </a:lnTo>
                  <a:lnTo>
                    <a:pt x="29210" y="40640"/>
                  </a:lnTo>
                  <a:cubicBezTo>
                    <a:pt x="29210" y="50800"/>
                    <a:pt x="29210" y="62230"/>
                    <a:pt x="27940" y="76200"/>
                  </a:cubicBezTo>
                  <a:lnTo>
                    <a:pt x="27940" y="87630"/>
                  </a:lnTo>
                  <a:cubicBezTo>
                    <a:pt x="27940" y="97790"/>
                    <a:pt x="27940" y="105410"/>
                    <a:pt x="26670" y="114300"/>
                  </a:cubicBezTo>
                  <a:lnTo>
                    <a:pt x="25400" y="130810"/>
                  </a:lnTo>
                  <a:cubicBezTo>
                    <a:pt x="21590" y="194310"/>
                    <a:pt x="22860" y="208280"/>
                    <a:pt x="22860" y="222250"/>
                  </a:cubicBezTo>
                  <a:cubicBezTo>
                    <a:pt x="24130" y="236220"/>
                    <a:pt x="24130" y="248920"/>
                    <a:pt x="20320" y="311150"/>
                  </a:cubicBezTo>
                  <a:lnTo>
                    <a:pt x="19050" y="328930"/>
                  </a:lnTo>
                  <a:lnTo>
                    <a:pt x="30480" y="316230"/>
                  </a:lnTo>
                  <a:cubicBezTo>
                    <a:pt x="31750" y="328930"/>
                    <a:pt x="29210" y="356870"/>
                    <a:pt x="27940" y="378460"/>
                  </a:cubicBezTo>
                  <a:cubicBezTo>
                    <a:pt x="26670" y="412750"/>
                    <a:pt x="22860" y="450850"/>
                    <a:pt x="25400" y="485140"/>
                  </a:cubicBezTo>
                  <a:lnTo>
                    <a:pt x="16510" y="457200"/>
                  </a:lnTo>
                  <a:lnTo>
                    <a:pt x="17780" y="504190"/>
                  </a:lnTo>
                  <a:cubicBezTo>
                    <a:pt x="17780" y="519430"/>
                    <a:pt x="19050" y="535940"/>
                    <a:pt x="19050" y="552450"/>
                  </a:cubicBezTo>
                  <a:cubicBezTo>
                    <a:pt x="16510" y="565150"/>
                    <a:pt x="13970" y="577850"/>
                    <a:pt x="12700" y="588010"/>
                  </a:cubicBezTo>
                  <a:lnTo>
                    <a:pt x="7620" y="588010"/>
                  </a:lnTo>
                  <a:cubicBezTo>
                    <a:pt x="3810" y="640080"/>
                    <a:pt x="5080" y="643890"/>
                    <a:pt x="8890" y="647700"/>
                  </a:cubicBezTo>
                  <a:cubicBezTo>
                    <a:pt x="10160" y="648970"/>
                    <a:pt x="12700" y="650240"/>
                    <a:pt x="13970" y="650240"/>
                  </a:cubicBezTo>
                  <a:cubicBezTo>
                    <a:pt x="15240" y="652780"/>
                    <a:pt x="16510" y="659130"/>
                    <a:pt x="16510" y="675640"/>
                  </a:cubicBezTo>
                  <a:cubicBezTo>
                    <a:pt x="15240" y="675640"/>
                    <a:pt x="13970" y="675640"/>
                    <a:pt x="11430" y="676910"/>
                  </a:cubicBezTo>
                  <a:cubicBezTo>
                    <a:pt x="6350" y="679450"/>
                    <a:pt x="5080" y="685800"/>
                    <a:pt x="5080" y="712470"/>
                  </a:cubicBezTo>
                  <a:cubicBezTo>
                    <a:pt x="3810" y="722630"/>
                    <a:pt x="5080" y="748030"/>
                    <a:pt x="7620" y="779780"/>
                  </a:cubicBezTo>
                  <a:cubicBezTo>
                    <a:pt x="8890" y="800100"/>
                    <a:pt x="10160" y="822960"/>
                    <a:pt x="11430" y="845820"/>
                  </a:cubicBezTo>
                  <a:lnTo>
                    <a:pt x="38100" y="845820"/>
                  </a:lnTo>
                  <a:lnTo>
                    <a:pt x="11430" y="845820"/>
                  </a:lnTo>
                  <a:lnTo>
                    <a:pt x="11430" y="857250"/>
                  </a:lnTo>
                  <a:cubicBezTo>
                    <a:pt x="7620" y="861253"/>
                    <a:pt x="6350" y="875247"/>
                    <a:pt x="6350" y="936823"/>
                  </a:cubicBezTo>
                  <a:lnTo>
                    <a:pt x="10160" y="936823"/>
                  </a:lnTo>
                  <a:lnTo>
                    <a:pt x="10160" y="943820"/>
                  </a:lnTo>
                  <a:lnTo>
                    <a:pt x="19050" y="945219"/>
                  </a:lnTo>
                  <a:lnTo>
                    <a:pt x="19050" y="964811"/>
                  </a:lnTo>
                  <a:lnTo>
                    <a:pt x="12700" y="964811"/>
                  </a:lnTo>
                  <a:lnTo>
                    <a:pt x="16510" y="1020789"/>
                  </a:lnTo>
                  <a:lnTo>
                    <a:pt x="16510" y="1029186"/>
                  </a:lnTo>
                  <a:cubicBezTo>
                    <a:pt x="13970" y="1080965"/>
                    <a:pt x="10160" y="1134144"/>
                    <a:pt x="16510" y="1170529"/>
                  </a:cubicBezTo>
                  <a:cubicBezTo>
                    <a:pt x="16510" y="1173328"/>
                    <a:pt x="16510" y="1174728"/>
                    <a:pt x="15240" y="1176127"/>
                  </a:cubicBezTo>
                  <a:lnTo>
                    <a:pt x="12700" y="1177526"/>
                  </a:lnTo>
                  <a:lnTo>
                    <a:pt x="12700" y="1183124"/>
                  </a:lnTo>
                  <a:cubicBezTo>
                    <a:pt x="13970" y="1197119"/>
                    <a:pt x="13970" y="1218110"/>
                    <a:pt x="15240" y="1240501"/>
                  </a:cubicBezTo>
                  <a:cubicBezTo>
                    <a:pt x="16510" y="1285284"/>
                    <a:pt x="19050" y="1335663"/>
                    <a:pt x="21590" y="1359454"/>
                  </a:cubicBezTo>
                  <a:cubicBezTo>
                    <a:pt x="21590" y="1362253"/>
                    <a:pt x="20320" y="1365052"/>
                    <a:pt x="20320" y="1366451"/>
                  </a:cubicBezTo>
                  <a:cubicBezTo>
                    <a:pt x="20320" y="1367850"/>
                    <a:pt x="19050" y="1369250"/>
                    <a:pt x="19050" y="1370649"/>
                  </a:cubicBezTo>
                  <a:lnTo>
                    <a:pt x="21590" y="1370649"/>
                  </a:lnTo>
                  <a:lnTo>
                    <a:pt x="21590" y="1372049"/>
                  </a:lnTo>
                  <a:cubicBezTo>
                    <a:pt x="15240" y="1404236"/>
                    <a:pt x="17780" y="1471409"/>
                    <a:pt x="20320" y="1531585"/>
                  </a:cubicBezTo>
                  <a:cubicBezTo>
                    <a:pt x="21590" y="1576367"/>
                    <a:pt x="24130" y="1632345"/>
                    <a:pt x="20320" y="1643540"/>
                  </a:cubicBezTo>
                  <a:lnTo>
                    <a:pt x="16510" y="1643540"/>
                  </a:lnTo>
                  <a:lnTo>
                    <a:pt x="17780" y="1751297"/>
                  </a:lnTo>
                  <a:lnTo>
                    <a:pt x="11430" y="1751297"/>
                  </a:lnTo>
                  <a:cubicBezTo>
                    <a:pt x="11430" y="1763892"/>
                    <a:pt x="10160" y="1775088"/>
                    <a:pt x="10160" y="1786283"/>
                  </a:cubicBezTo>
                  <a:lnTo>
                    <a:pt x="8890" y="1784884"/>
                  </a:lnTo>
                  <a:lnTo>
                    <a:pt x="10160" y="1801677"/>
                  </a:lnTo>
                  <a:lnTo>
                    <a:pt x="10160" y="1805875"/>
                  </a:lnTo>
                  <a:lnTo>
                    <a:pt x="13970" y="1910834"/>
                  </a:lnTo>
                  <a:lnTo>
                    <a:pt x="21590" y="1910834"/>
                  </a:lnTo>
                  <a:cubicBezTo>
                    <a:pt x="22860" y="1917831"/>
                    <a:pt x="22860" y="1924828"/>
                    <a:pt x="24130" y="1930426"/>
                  </a:cubicBezTo>
                  <a:lnTo>
                    <a:pt x="22860" y="1929026"/>
                  </a:lnTo>
                  <a:lnTo>
                    <a:pt x="21590" y="1951417"/>
                  </a:lnTo>
                  <a:cubicBezTo>
                    <a:pt x="20320" y="1973808"/>
                    <a:pt x="20320" y="1992001"/>
                    <a:pt x="20320" y="2008794"/>
                  </a:cubicBezTo>
                  <a:cubicBezTo>
                    <a:pt x="17780" y="2017191"/>
                    <a:pt x="15240" y="2025588"/>
                    <a:pt x="13970" y="2035384"/>
                  </a:cubicBezTo>
                  <a:lnTo>
                    <a:pt x="12700" y="2039582"/>
                  </a:lnTo>
                  <a:lnTo>
                    <a:pt x="12700" y="2042381"/>
                  </a:lnTo>
                  <a:cubicBezTo>
                    <a:pt x="13970" y="2043781"/>
                    <a:pt x="15240" y="2049378"/>
                    <a:pt x="16510" y="2074568"/>
                  </a:cubicBezTo>
                  <a:cubicBezTo>
                    <a:pt x="16510" y="2108154"/>
                    <a:pt x="19050" y="2136143"/>
                    <a:pt x="22860" y="2179526"/>
                  </a:cubicBezTo>
                  <a:lnTo>
                    <a:pt x="12700" y="2220110"/>
                  </a:lnTo>
                  <a:cubicBezTo>
                    <a:pt x="8890" y="2235504"/>
                    <a:pt x="8890" y="2239702"/>
                    <a:pt x="8890" y="2246699"/>
                  </a:cubicBezTo>
                  <a:cubicBezTo>
                    <a:pt x="8890" y="2252297"/>
                    <a:pt x="8890" y="2260694"/>
                    <a:pt x="5080" y="2284484"/>
                  </a:cubicBezTo>
                  <a:lnTo>
                    <a:pt x="8890" y="2285884"/>
                  </a:lnTo>
                  <a:cubicBezTo>
                    <a:pt x="10160" y="2294280"/>
                    <a:pt x="10160" y="2326467"/>
                    <a:pt x="10160" y="2347459"/>
                  </a:cubicBezTo>
                  <a:cubicBezTo>
                    <a:pt x="10160" y="2389442"/>
                    <a:pt x="10160" y="2404836"/>
                    <a:pt x="12700" y="2409034"/>
                  </a:cubicBezTo>
                  <a:cubicBezTo>
                    <a:pt x="10160" y="2428627"/>
                    <a:pt x="8890" y="2446819"/>
                    <a:pt x="8890" y="2466412"/>
                  </a:cubicBezTo>
                  <a:cubicBezTo>
                    <a:pt x="7620" y="2488802"/>
                    <a:pt x="7620" y="2512593"/>
                    <a:pt x="2540" y="2541981"/>
                  </a:cubicBezTo>
                  <a:lnTo>
                    <a:pt x="0" y="2558774"/>
                  </a:lnTo>
                  <a:lnTo>
                    <a:pt x="6350" y="2554576"/>
                  </a:lnTo>
                  <a:lnTo>
                    <a:pt x="6350" y="2581166"/>
                  </a:lnTo>
                  <a:cubicBezTo>
                    <a:pt x="6350" y="2582565"/>
                    <a:pt x="7620" y="2586763"/>
                    <a:pt x="8890" y="2592361"/>
                  </a:cubicBezTo>
                  <a:lnTo>
                    <a:pt x="8890" y="2595160"/>
                  </a:lnTo>
                  <a:lnTo>
                    <a:pt x="10160" y="2595160"/>
                  </a:lnTo>
                  <a:cubicBezTo>
                    <a:pt x="11430" y="2600758"/>
                    <a:pt x="15240" y="2600758"/>
                    <a:pt x="16510" y="2600758"/>
                  </a:cubicBezTo>
                  <a:cubicBezTo>
                    <a:pt x="16510" y="2645540"/>
                    <a:pt x="15240" y="2691721"/>
                    <a:pt x="13970" y="2736504"/>
                  </a:cubicBezTo>
                  <a:cubicBezTo>
                    <a:pt x="13970" y="2749099"/>
                    <a:pt x="12700" y="2760294"/>
                    <a:pt x="12700" y="2772889"/>
                  </a:cubicBezTo>
                  <a:lnTo>
                    <a:pt x="8890" y="2772889"/>
                  </a:lnTo>
                  <a:lnTo>
                    <a:pt x="8890" y="2803718"/>
                  </a:lnTo>
                  <a:lnTo>
                    <a:pt x="6350" y="2803718"/>
                  </a:lnTo>
                  <a:lnTo>
                    <a:pt x="6350" y="2834198"/>
                  </a:lnTo>
                  <a:cubicBezTo>
                    <a:pt x="3810" y="2869758"/>
                    <a:pt x="1270" y="2924368"/>
                    <a:pt x="3810" y="2958658"/>
                  </a:cubicBezTo>
                  <a:cubicBezTo>
                    <a:pt x="2540" y="2976438"/>
                    <a:pt x="5080" y="2998028"/>
                    <a:pt x="6350" y="3009458"/>
                  </a:cubicBezTo>
                  <a:lnTo>
                    <a:pt x="5080" y="3009458"/>
                  </a:lnTo>
                  <a:lnTo>
                    <a:pt x="8890" y="3108518"/>
                  </a:lnTo>
                  <a:lnTo>
                    <a:pt x="7620" y="3109788"/>
                  </a:lnTo>
                  <a:lnTo>
                    <a:pt x="7620" y="3113598"/>
                  </a:lnTo>
                  <a:cubicBezTo>
                    <a:pt x="7620" y="3147888"/>
                    <a:pt x="8890" y="3182178"/>
                    <a:pt x="8890" y="3219008"/>
                  </a:cubicBezTo>
                  <a:cubicBezTo>
                    <a:pt x="11430" y="3288858"/>
                    <a:pt x="12700" y="3359978"/>
                    <a:pt x="6350" y="3437448"/>
                  </a:cubicBezTo>
                  <a:lnTo>
                    <a:pt x="6350" y="3443798"/>
                  </a:lnTo>
                  <a:cubicBezTo>
                    <a:pt x="7620" y="3459038"/>
                    <a:pt x="7620" y="3474278"/>
                    <a:pt x="7620" y="3492058"/>
                  </a:cubicBezTo>
                  <a:lnTo>
                    <a:pt x="7620" y="3570798"/>
                  </a:lnTo>
                  <a:lnTo>
                    <a:pt x="2540" y="3591118"/>
                  </a:lnTo>
                  <a:lnTo>
                    <a:pt x="2540" y="3641918"/>
                  </a:lnTo>
                  <a:lnTo>
                    <a:pt x="8890" y="3641918"/>
                  </a:lnTo>
                  <a:cubicBezTo>
                    <a:pt x="46990" y="3641918"/>
                    <a:pt x="102870" y="3643188"/>
                    <a:pt x="118110" y="3643188"/>
                  </a:cubicBezTo>
                  <a:cubicBezTo>
                    <a:pt x="146050" y="3643188"/>
                    <a:pt x="161290" y="3643188"/>
                    <a:pt x="168910" y="3641918"/>
                  </a:cubicBezTo>
                  <a:cubicBezTo>
                    <a:pt x="189230" y="3646998"/>
                    <a:pt x="227330" y="3648268"/>
                    <a:pt x="271780" y="3648268"/>
                  </a:cubicBezTo>
                  <a:cubicBezTo>
                    <a:pt x="298450" y="3648268"/>
                    <a:pt x="327660" y="3648268"/>
                    <a:pt x="356870" y="3646998"/>
                  </a:cubicBezTo>
                  <a:cubicBezTo>
                    <a:pt x="394970" y="3645728"/>
                    <a:pt x="431800" y="3645728"/>
                    <a:pt x="457200" y="3646998"/>
                  </a:cubicBezTo>
                  <a:lnTo>
                    <a:pt x="461010" y="3646998"/>
                  </a:lnTo>
                  <a:lnTo>
                    <a:pt x="463550" y="3640648"/>
                  </a:lnTo>
                  <a:cubicBezTo>
                    <a:pt x="514350" y="3640648"/>
                    <a:pt x="563880" y="3639378"/>
                    <a:pt x="628650" y="3636838"/>
                  </a:cubicBezTo>
                  <a:lnTo>
                    <a:pt x="640080" y="3636838"/>
                  </a:lnTo>
                  <a:lnTo>
                    <a:pt x="638810" y="3634298"/>
                  </a:lnTo>
                  <a:lnTo>
                    <a:pt x="671830" y="3634298"/>
                  </a:lnTo>
                  <a:lnTo>
                    <a:pt x="671830" y="3629218"/>
                  </a:lnTo>
                  <a:cubicBezTo>
                    <a:pt x="694690" y="3629218"/>
                    <a:pt x="718820" y="3630488"/>
                    <a:pt x="745490" y="3631758"/>
                  </a:cubicBezTo>
                  <a:cubicBezTo>
                    <a:pt x="763270" y="3633028"/>
                    <a:pt x="781050" y="3633028"/>
                    <a:pt x="798830" y="3634298"/>
                  </a:cubicBezTo>
                  <a:lnTo>
                    <a:pt x="798830" y="3645728"/>
                  </a:lnTo>
                  <a:lnTo>
                    <a:pt x="1151509" y="3645728"/>
                  </a:lnTo>
                  <a:cubicBezTo>
                    <a:pt x="1258248" y="3645728"/>
                    <a:pt x="1359369" y="3644458"/>
                    <a:pt x="1466108" y="3643188"/>
                  </a:cubicBezTo>
                  <a:cubicBezTo>
                    <a:pt x="1696440" y="3640648"/>
                    <a:pt x="1915536" y="3638108"/>
                    <a:pt x="2117779" y="3641918"/>
                  </a:cubicBezTo>
                  <a:cubicBezTo>
                    <a:pt x="2213283" y="3640648"/>
                    <a:pt x="2286315" y="3640648"/>
                    <a:pt x="2348111" y="3641918"/>
                  </a:cubicBezTo>
                  <a:lnTo>
                    <a:pt x="2348111" y="3643188"/>
                  </a:lnTo>
                  <a:lnTo>
                    <a:pt x="2387436" y="3643188"/>
                  </a:lnTo>
                  <a:lnTo>
                    <a:pt x="2533500" y="3645728"/>
                  </a:lnTo>
                  <a:lnTo>
                    <a:pt x="2533500" y="3641918"/>
                  </a:lnTo>
                  <a:cubicBezTo>
                    <a:pt x="2595296" y="3641918"/>
                    <a:pt x="2662711" y="3640648"/>
                    <a:pt x="2735743" y="3640648"/>
                  </a:cubicBezTo>
                  <a:lnTo>
                    <a:pt x="2786303" y="3646998"/>
                  </a:lnTo>
                  <a:lnTo>
                    <a:pt x="2820010" y="3646998"/>
                  </a:lnTo>
                  <a:cubicBezTo>
                    <a:pt x="2893043" y="3648268"/>
                    <a:pt x="2926750" y="3648268"/>
                    <a:pt x="2937986" y="3640648"/>
                  </a:cubicBezTo>
                  <a:lnTo>
                    <a:pt x="2937986" y="3638108"/>
                  </a:lnTo>
                  <a:cubicBezTo>
                    <a:pt x="2966075" y="3636838"/>
                    <a:pt x="2994164" y="3636838"/>
                    <a:pt x="3016635" y="3635568"/>
                  </a:cubicBezTo>
                  <a:cubicBezTo>
                    <a:pt x="3072814" y="3640648"/>
                    <a:pt x="3145846" y="3639378"/>
                    <a:pt x="3230114" y="3639378"/>
                  </a:cubicBezTo>
                  <a:cubicBezTo>
                    <a:pt x="3314382" y="3638108"/>
                    <a:pt x="3404267" y="3638108"/>
                    <a:pt x="3466064" y="3643188"/>
                  </a:cubicBezTo>
                  <a:lnTo>
                    <a:pt x="3471682" y="3644458"/>
                  </a:lnTo>
                  <a:lnTo>
                    <a:pt x="3482917" y="3644458"/>
                  </a:lnTo>
                  <a:cubicBezTo>
                    <a:pt x="3511007" y="3643188"/>
                    <a:pt x="3623363" y="3641918"/>
                    <a:pt x="3730103" y="3640648"/>
                  </a:cubicBezTo>
                  <a:cubicBezTo>
                    <a:pt x="3831224" y="3639378"/>
                    <a:pt x="3943581" y="3638108"/>
                    <a:pt x="4033467" y="3636838"/>
                  </a:cubicBezTo>
                  <a:cubicBezTo>
                    <a:pt x="4050320" y="3639378"/>
                    <a:pt x="4089645" y="3640648"/>
                    <a:pt x="4123353" y="3640648"/>
                  </a:cubicBezTo>
                  <a:cubicBezTo>
                    <a:pt x="4252563" y="3639378"/>
                    <a:pt x="4398627" y="3638108"/>
                    <a:pt x="4578398" y="3638108"/>
                  </a:cubicBezTo>
                  <a:lnTo>
                    <a:pt x="4584017" y="3639378"/>
                  </a:lnTo>
                  <a:lnTo>
                    <a:pt x="4612106" y="3638108"/>
                  </a:lnTo>
                  <a:cubicBezTo>
                    <a:pt x="4730080" y="3638108"/>
                    <a:pt x="4848055" y="3639378"/>
                    <a:pt x="4966030" y="3639378"/>
                  </a:cubicBezTo>
                  <a:lnTo>
                    <a:pt x="4966030" y="3641918"/>
                  </a:lnTo>
                  <a:lnTo>
                    <a:pt x="5061534" y="3639378"/>
                  </a:lnTo>
                  <a:lnTo>
                    <a:pt x="5106476" y="3639378"/>
                  </a:lnTo>
                  <a:cubicBezTo>
                    <a:pt x="5381751" y="3640648"/>
                    <a:pt x="5668261" y="3641918"/>
                    <a:pt x="5960390" y="3641918"/>
                  </a:cubicBezTo>
                  <a:lnTo>
                    <a:pt x="5971626" y="3641918"/>
                  </a:lnTo>
                  <a:lnTo>
                    <a:pt x="5988479" y="3636838"/>
                  </a:lnTo>
                  <a:lnTo>
                    <a:pt x="5988479" y="3631758"/>
                  </a:lnTo>
                  <a:lnTo>
                    <a:pt x="5999715" y="3631758"/>
                  </a:lnTo>
                  <a:lnTo>
                    <a:pt x="6348022" y="3643188"/>
                  </a:lnTo>
                  <a:cubicBezTo>
                    <a:pt x="6398582" y="3643188"/>
                    <a:pt x="6426671" y="3640648"/>
                    <a:pt x="6460379" y="3639378"/>
                  </a:cubicBezTo>
                  <a:cubicBezTo>
                    <a:pt x="6510939" y="3636838"/>
                    <a:pt x="6555882" y="3633028"/>
                    <a:pt x="6701947" y="3638108"/>
                  </a:cubicBezTo>
                  <a:lnTo>
                    <a:pt x="6701947" y="3635568"/>
                  </a:lnTo>
                  <a:lnTo>
                    <a:pt x="7050253" y="3635568"/>
                  </a:lnTo>
                  <a:cubicBezTo>
                    <a:pt x="7460356" y="3635568"/>
                    <a:pt x="7932256" y="3635568"/>
                    <a:pt x="8297416" y="3640648"/>
                  </a:cubicBezTo>
                  <a:lnTo>
                    <a:pt x="8449098" y="3641918"/>
                  </a:lnTo>
                  <a:lnTo>
                    <a:pt x="8387302" y="3635568"/>
                  </a:lnTo>
                  <a:lnTo>
                    <a:pt x="8421008" y="3635568"/>
                  </a:lnTo>
                  <a:cubicBezTo>
                    <a:pt x="8561455" y="3638108"/>
                    <a:pt x="8614966" y="3639378"/>
                    <a:pt x="8622586" y="3635568"/>
                  </a:cubicBezTo>
                  <a:lnTo>
                    <a:pt x="8622586" y="3636838"/>
                  </a:lnTo>
                  <a:cubicBezTo>
                    <a:pt x="8623856" y="3636838"/>
                    <a:pt x="8623856" y="3636838"/>
                    <a:pt x="8625125" y="3635568"/>
                  </a:cubicBezTo>
                  <a:cubicBezTo>
                    <a:pt x="8626396" y="3635568"/>
                    <a:pt x="8627666" y="3636838"/>
                    <a:pt x="8630206" y="3636838"/>
                  </a:cubicBezTo>
                  <a:lnTo>
                    <a:pt x="8630206" y="3643188"/>
                  </a:lnTo>
                  <a:cubicBezTo>
                    <a:pt x="8665766" y="3641918"/>
                    <a:pt x="8694975" y="3641918"/>
                    <a:pt x="8720375" y="3643188"/>
                  </a:cubicBezTo>
                  <a:cubicBezTo>
                    <a:pt x="8749586" y="3644458"/>
                    <a:pt x="8776256" y="3644458"/>
                    <a:pt x="8804196" y="3641918"/>
                  </a:cubicBezTo>
                  <a:cubicBezTo>
                    <a:pt x="8805466" y="3643188"/>
                    <a:pt x="8806736" y="3645728"/>
                    <a:pt x="8810546" y="3646998"/>
                  </a:cubicBezTo>
                  <a:lnTo>
                    <a:pt x="8813086" y="3646998"/>
                  </a:lnTo>
                  <a:cubicBezTo>
                    <a:pt x="8816896" y="3646998"/>
                    <a:pt x="8819436" y="3645728"/>
                    <a:pt x="8821975" y="3645728"/>
                  </a:cubicBezTo>
                  <a:lnTo>
                    <a:pt x="8821975" y="3650808"/>
                  </a:lnTo>
                  <a:cubicBezTo>
                    <a:pt x="8890556" y="3650808"/>
                    <a:pt x="8912146" y="3643188"/>
                    <a:pt x="8922306" y="3636838"/>
                  </a:cubicBezTo>
                  <a:cubicBezTo>
                    <a:pt x="8976916" y="3638108"/>
                    <a:pt x="9025175" y="3640648"/>
                    <a:pt x="9072166" y="3644458"/>
                  </a:cubicBezTo>
                  <a:lnTo>
                    <a:pt x="9072166" y="3639378"/>
                  </a:lnTo>
                  <a:lnTo>
                    <a:pt x="9089946" y="3639378"/>
                  </a:lnTo>
                  <a:lnTo>
                    <a:pt x="9089946" y="3635568"/>
                  </a:lnTo>
                  <a:lnTo>
                    <a:pt x="9164875" y="3635568"/>
                  </a:lnTo>
                  <a:lnTo>
                    <a:pt x="9211866" y="3638108"/>
                  </a:lnTo>
                  <a:lnTo>
                    <a:pt x="9213136" y="3638108"/>
                  </a:lnTo>
                  <a:cubicBezTo>
                    <a:pt x="9223296" y="3634298"/>
                    <a:pt x="9257586" y="3634298"/>
                    <a:pt x="9289336" y="3634298"/>
                  </a:cubicBezTo>
                  <a:cubicBezTo>
                    <a:pt x="9317276" y="3634298"/>
                    <a:pt x="9342676" y="3634298"/>
                    <a:pt x="9354106" y="3631758"/>
                  </a:cubicBezTo>
                  <a:lnTo>
                    <a:pt x="9417606" y="3631758"/>
                  </a:lnTo>
                  <a:lnTo>
                    <a:pt x="9417606" y="3625408"/>
                  </a:lnTo>
                  <a:lnTo>
                    <a:pt x="9434116" y="3625408"/>
                  </a:lnTo>
                  <a:lnTo>
                    <a:pt x="9434116" y="3619058"/>
                  </a:lnTo>
                  <a:cubicBezTo>
                    <a:pt x="9434116" y="3608898"/>
                    <a:pt x="9434116" y="3597468"/>
                    <a:pt x="9435386" y="3584768"/>
                  </a:cubicBezTo>
                  <a:lnTo>
                    <a:pt x="9435386" y="3572068"/>
                  </a:lnTo>
                  <a:cubicBezTo>
                    <a:pt x="9435386" y="3561908"/>
                    <a:pt x="9435386" y="3554288"/>
                    <a:pt x="9436656" y="3545398"/>
                  </a:cubicBezTo>
                  <a:lnTo>
                    <a:pt x="9437926" y="3528888"/>
                  </a:lnTo>
                  <a:cubicBezTo>
                    <a:pt x="9441736" y="3465388"/>
                    <a:pt x="9440466" y="3451418"/>
                    <a:pt x="9440466" y="3437448"/>
                  </a:cubicBezTo>
                  <a:cubicBezTo>
                    <a:pt x="9439196" y="3423478"/>
                    <a:pt x="9439196" y="3410778"/>
                    <a:pt x="9443006" y="3348549"/>
                  </a:cubicBezTo>
                  <a:lnTo>
                    <a:pt x="9444276" y="3330768"/>
                  </a:lnTo>
                  <a:lnTo>
                    <a:pt x="9432846" y="3343468"/>
                  </a:lnTo>
                  <a:cubicBezTo>
                    <a:pt x="9431576" y="3330768"/>
                    <a:pt x="9434116" y="3302828"/>
                    <a:pt x="9435386" y="3281238"/>
                  </a:cubicBezTo>
                  <a:cubicBezTo>
                    <a:pt x="9437926" y="3248218"/>
                    <a:pt x="9441736" y="3210118"/>
                    <a:pt x="9439196" y="3175828"/>
                  </a:cubicBezTo>
                  <a:lnTo>
                    <a:pt x="9448086" y="3203768"/>
                  </a:lnTo>
                  <a:lnTo>
                    <a:pt x="9446816" y="3156778"/>
                  </a:lnTo>
                  <a:cubicBezTo>
                    <a:pt x="9446816" y="3141538"/>
                    <a:pt x="9445546" y="3125028"/>
                    <a:pt x="9445546" y="3108518"/>
                  </a:cubicBezTo>
                  <a:cubicBezTo>
                    <a:pt x="9448086" y="3095818"/>
                    <a:pt x="9450626" y="3083118"/>
                    <a:pt x="9451896" y="3072958"/>
                  </a:cubicBezTo>
                  <a:lnTo>
                    <a:pt x="9456976" y="3072958"/>
                  </a:lnTo>
                  <a:cubicBezTo>
                    <a:pt x="9460786" y="3020888"/>
                    <a:pt x="9459516" y="3017078"/>
                    <a:pt x="9455706" y="3013268"/>
                  </a:cubicBezTo>
                  <a:cubicBezTo>
                    <a:pt x="9454436" y="3011998"/>
                    <a:pt x="9451896" y="3010728"/>
                    <a:pt x="9450626" y="3010728"/>
                  </a:cubicBezTo>
                  <a:cubicBezTo>
                    <a:pt x="9449356" y="3008188"/>
                    <a:pt x="9448086" y="3001838"/>
                    <a:pt x="9448086" y="2985328"/>
                  </a:cubicBezTo>
                  <a:cubicBezTo>
                    <a:pt x="9449356" y="2985328"/>
                    <a:pt x="9450626" y="2985328"/>
                    <a:pt x="9453166" y="2984058"/>
                  </a:cubicBezTo>
                  <a:cubicBezTo>
                    <a:pt x="9458246" y="2981518"/>
                    <a:pt x="9459516" y="2975168"/>
                    <a:pt x="9459516" y="2948498"/>
                  </a:cubicBezTo>
                  <a:cubicBezTo>
                    <a:pt x="9460786" y="2938338"/>
                    <a:pt x="9459516" y="2912938"/>
                    <a:pt x="9456976" y="2881188"/>
                  </a:cubicBezTo>
                  <a:cubicBezTo>
                    <a:pt x="9455706" y="2860868"/>
                    <a:pt x="9454436" y="2838008"/>
                    <a:pt x="9453166" y="2815148"/>
                  </a:cubicBezTo>
                  <a:lnTo>
                    <a:pt x="9453166" y="2792288"/>
                  </a:lnTo>
                  <a:cubicBezTo>
                    <a:pt x="9458246" y="2786883"/>
                    <a:pt x="9459516" y="2768691"/>
                    <a:pt x="9458246" y="2715512"/>
                  </a:cubicBezTo>
                  <a:lnTo>
                    <a:pt x="9454436" y="2715512"/>
                  </a:lnTo>
                  <a:lnTo>
                    <a:pt x="9454436" y="2708515"/>
                  </a:lnTo>
                  <a:lnTo>
                    <a:pt x="9445546" y="2707115"/>
                  </a:lnTo>
                  <a:lnTo>
                    <a:pt x="9445546" y="2687523"/>
                  </a:lnTo>
                  <a:lnTo>
                    <a:pt x="9451896" y="2687523"/>
                  </a:lnTo>
                  <a:lnTo>
                    <a:pt x="9448086" y="2631546"/>
                  </a:lnTo>
                  <a:lnTo>
                    <a:pt x="9448086" y="2623149"/>
                  </a:lnTo>
                  <a:cubicBezTo>
                    <a:pt x="9450626" y="2571370"/>
                    <a:pt x="9454436" y="2518191"/>
                    <a:pt x="9448086" y="2481806"/>
                  </a:cubicBezTo>
                  <a:cubicBezTo>
                    <a:pt x="9448086" y="2479007"/>
                    <a:pt x="9448086" y="2477607"/>
                    <a:pt x="9449356" y="2476208"/>
                  </a:cubicBezTo>
                  <a:lnTo>
                    <a:pt x="9451896" y="2474808"/>
                  </a:lnTo>
                  <a:lnTo>
                    <a:pt x="9451896" y="2469210"/>
                  </a:lnTo>
                  <a:cubicBezTo>
                    <a:pt x="9450626" y="2455216"/>
                    <a:pt x="9450626" y="2434224"/>
                    <a:pt x="9449356" y="2411833"/>
                  </a:cubicBezTo>
                  <a:cubicBezTo>
                    <a:pt x="9448086" y="2367051"/>
                    <a:pt x="9445546" y="2316671"/>
                    <a:pt x="9443006" y="2292881"/>
                  </a:cubicBezTo>
                  <a:cubicBezTo>
                    <a:pt x="9443006" y="2290082"/>
                    <a:pt x="9444276" y="2287283"/>
                    <a:pt x="9444276" y="2285884"/>
                  </a:cubicBezTo>
                  <a:cubicBezTo>
                    <a:pt x="9444276" y="2284484"/>
                    <a:pt x="9444276" y="2283085"/>
                    <a:pt x="9445546" y="2283085"/>
                  </a:cubicBezTo>
                  <a:lnTo>
                    <a:pt x="9440466" y="2280286"/>
                  </a:lnTo>
                  <a:lnTo>
                    <a:pt x="9446816" y="2281685"/>
                  </a:lnTo>
                  <a:lnTo>
                    <a:pt x="9448086" y="2280286"/>
                  </a:lnTo>
                  <a:lnTo>
                    <a:pt x="9448086" y="2278887"/>
                  </a:lnTo>
                  <a:cubicBezTo>
                    <a:pt x="9454436" y="2246699"/>
                    <a:pt x="9451896" y="2179526"/>
                    <a:pt x="9449356" y="2119350"/>
                  </a:cubicBezTo>
                  <a:cubicBezTo>
                    <a:pt x="9448086" y="2074568"/>
                    <a:pt x="9445546" y="2018590"/>
                    <a:pt x="9449356" y="2007395"/>
                  </a:cubicBezTo>
                  <a:lnTo>
                    <a:pt x="9453166" y="2007395"/>
                  </a:lnTo>
                  <a:lnTo>
                    <a:pt x="9451896" y="1899638"/>
                  </a:lnTo>
                  <a:lnTo>
                    <a:pt x="9458246" y="1899638"/>
                  </a:lnTo>
                  <a:cubicBezTo>
                    <a:pt x="9458246" y="1888442"/>
                    <a:pt x="9459516" y="1875848"/>
                    <a:pt x="9459516" y="1864652"/>
                  </a:cubicBezTo>
                  <a:lnTo>
                    <a:pt x="9460786" y="1867451"/>
                  </a:lnTo>
                  <a:lnTo>
                    <a:pt x="9459516" y="1849258"/>
                  </a:lnTo>
                  <a:lnTo>
                    <a:pt x="9459516" y="1846459"/>
                  </a:lnTo>
                  <a:lnTo>
                    <a:pt x="9455706" y="1741501"/>
                  </a:lnTo>
                  <a:lnTo>
                    <a:pt x="9448086" y="1741501"/>
                  </a:lnTo>
                  <a:cubicBezTo>
                    <a:pt x="9446816" y="1734504"/>
                    <a:pt x="9446816" y="1727507"/>
                    <a:pt x="9445546" y="1721909"/>
                  </a:cubicBezTo>
                  <a:lnTo>
                    <a:pt x="9446816" y="1723309"/>
                  </a:lnTo>
                  <a:lnTo>
                    <a:pt x="9448086" y="1700918"/>
                  </a:lnTo>
                  <a:cubicBezTo>
                    <a:pt x="9449356" y="1678526"/>
                    <a:pt x="9449356" y="1660334"/>
                    <a:pt x="9449356" y="1643540"/>
                  </a:cubicBezTo>
                  <a:cubicBezTo>
                    <a:pt x="9451896" y="1635144"/>
                    <a:pt x="9454436" y="1626747"/>
                    <a:pt x="9455706" y="1616951"/>
                  </a:cubicBezTo>
                  <a:lnTo>
                    <a:pt x="9456976" y="1612753"/>
                  </a:lnTo>
                  <a:lnTo>
                    <a:pt x="9453166" y="1609954"/>
                  </a:lnTo>
                  <a:cubicBezTo>
                    <a:pt x="9453166" y="1608554"/>
                    <a:pt x="9450626" y="1602957"/>
                    <a:pt x="9449356" y="1577767"/>
                  </a:cubicBezTo>
                  <a:cubicBezTo>
                    <a:pt x="9449356" y="1544180"/>
                    <a:pt x="9446816" y="1517591"/>
                    <a:pt x="9443006" y="1472809"/>
                  </a:cubicBezTo>
                  <a:lnTo>
                    <a:pt x="9453166" y="1432225"/>
                  </a:lnTo>
                  <a:cubicBezTo>
                    <a:pt x="9456976" y="1416831"/>
                    <a:pt x="9456976" y="1412633"/>
                    <a:pt x="9456976" y="1405635"/>
                  </a:cubicBezTo>
                  <a:cubicBezTo>
                    <a:pt x="9456976" y="1400038"/>
                    <a:pt x="9456976" y="1391641"/>
                    <a:pt x="9460786" y="1367851"/>
                  </a:cubicBezTo>
                  <a:lnTo>
                    <a:pt x="9456976" y="1366451"/>
                  </a:lnTo>
                  <a:cubicBezTo>
                    <a:pt x="9455706" y="1358054"/>
                    <a:pt x="9455706" y="1325867"/>
                    <a:pt x="9455706" y="1304876"/>
                  </a:cubicBezTo>
                  <a:cubicBezTo>
                    <a:pt x="9455706" y="1262892"/>
                    <a:pt x="9455706" y="1247499"/>
                    <a:pt x="9453166" y="1243300"/>
                  </a:cubicBezTo>
                  <a:cubicBezTo>
                    <a:pt x="9455706" y="1223708"/>
                    <a:pt x="9456976" y="1205515"/>
                    <a:pt x="9456976" y="1185923"/>
                  </a:cubicBezTo>
                  <a:cubicBezTo>
                    <a:pt x="9456976" y="1163532"/>
                    <a:pt x="9456976" y="1139742"/>
                    <a:pt x="9462056" y="1110353"/>
                  </a:cubicBezTo>
                  <a:close/>
                  <a:moveTo>
                    <a:pt x="27940" y="495300"/>
                  </a:moveTo>
                  <a:lnTo>
                    <a:pt x="27940" y="488950"/>
                  </a:lnTo>
                  <a:lnTo>
                    <a:pt x="29210" y="488950"/>
                  </a:lnTo>
                  <a:cubicBezTo>
                    <a:pt x="27940" y="491490"/>
                    <a:pt x="27940" y="492760"/>
                    <a:pt x="27940" y="495300"/>
                  </a:cubicBezTo>
                  <a:close/>
                  <a:moveTo>
                    <a:pt x="38100" y="3033588"/>
                  </a:moveTo>
                  <a:cubicBezTo>
                    <a:pt x="38100" y="3029778"/>
                    <a:pt x="36830" y="3027238"/>
                    <a:pt x="36830" y="3024698"/>
                  </a:cubicBezTo>
                  <a:lnTo>
                    <a:pt x="38100" y="3024698"/>
                  </a:lnTo>
                  <a:lnTo>
                    <a:pt x="38100" y="3033588"/>
                  </a:lnTo>
                  <a:close/>
                  <a:moveTo>
                    <a:pt x="9387126" y="546100"/>
                  </a:moveTo>
                  <a:lnTo>
                    <a:pt x="9388396" y="577850"/>
                  </a:lnTo>
                  <a:lnTo>
                    <a:pt x="9379506" y="563880"/>
                  </a:lnTo>
                  <a:lnTo>
                    <a:pt x="9382046" y="591820"/>
                  </a:lnTo>
                  <a:cubicBezTo>
                    <a:pt x="9387126" y="647700"/>
                    <a:pt x="9385856" y="669290"/>
                    <a:pt x="9384586" y="718820"/>
                  </a:cubicBezTo>
                  <a:lnTo>
                    <a:pt x="9383316" y="741680"/>
                  </a:lnTo>
                  <a:lnTo>
                    <a:pt x="9380776" y="762000"/>
                  </a:lnTo>
                  <a:cubicBezTo>
                    <a:pt x="9378236" y="786130"/>
                    <a:pt x="9378236" y="817880"/>
                    <a:pt x="9379506" y="843280"/>
                  </a:cubicBezTo>
                  <a:lnTo>
                    <a:pt x="9375696" y="843280"/>
                  </a:lnTo>
                  <a:lnTo>
                    <a:pt x="9375696" y="887842"/>
                  </a:lnTo>
                  <a:lnTo>
                    <a:pt x="9379506" y="887842"/>
                  </a:lnTo>
                  <a:lnTo>
                    <a:pt x="9384586" y="966211"/>
                  </a:lnTo>
                  <a:lnTo>
                    <a:pt x="9379506" y="966211"/>
                  </a:lnTo>
                  <a:cubicBezTo>
                    <a:pt x="9379506" y="973208"/>
                    <a:pt x="9379506" y="978806"/>
                    <a:pt x="9380776" y="985803"/>
                  </a:cubicBezTo>
                  <a:lnTo>
                    <a:pt x="9371886" y="985803"/>
                  </a:lnTo>
                  <a:lnTo>
                    <a:pt x="9371886" y="988602"/>
                  </a:lnTo>
                  <a:lnTo>
                    <a:pt x="9376966" y="1100557"/>
                  </a:lnTo>
                  <a:cubicBezTo>
                    <a:pt x="9375696" y="1104756"/>
                    <a:pt x="9375696" y="1111753"/>
                    <a:pt x="9374426" y="1121549"/>
                  </a:cubicBezTo>
                  <a:cubicBezTo>
                    <a:pt x="9373156" y="1129945"/>
                    <a:pt x="9371886" y="1142540"/>
                    <a:pt x="9370616" y="1145339"/>
                  </a:cubicBezTo>
                  <a:lnTo>
                    <a:pt x="9369346" y="1145339"/>
                  </a:lnTo>
                  <a:cubicBezTo>
                    <a:pt x="9368076" y="1176127"/>
                    <a:pt x="9369346" y="1212512"/>
                    <a:pt x="9371886" y="1251697"/>
                  </a:cubicBezTo>
                  <a:cubicBezTo>
                    <a:pt x="9374426" y="1296479"/>
                    <a:pt x="9376966" y="1344060"/>
                    <a:pt x="9374426" y="1388842"/>
                  </a:cubicBezTo>
                  <a:lnTo>
                    <a:pt x="9374426" y="1391641"/>
                  </a:lnTo>
                  <a:cubicBezTo>
                    <a:pt x="9375696" y="1395839"/>
                    <a:pt x="9375696" y="1407035"/>
                    <a:pt x="9376966" y="1421029"/>
                  </a:cubicBezTo>
                  <a:cubicBezTo>
                    <a:pt x="9376966" y="1443420"/>
                    <a:pt x="9375696" y="1464412"/>
                    <a:pt x="9375696" y="1486803"/>
                  </a:cubicBezTo>
                  <a:cubicBezTo>
                    <a:pt x="9374426" y="1541381"/>
                    <a:pt x="9371886" y="1598758"/>
                    <a:pt x="9376966" y="1667331"/>
                  </a:cubicBezTo>
                  <a:lnTo>
                    <a:pt x="9368076" y="1721909"/>
                  </a:lnTo>
                  <a:lnTo>
                    <a:pt x="9368076" y="1723308"/>
                  </a:lnTo>
                  <a:cubicBezTo>
                    <a:pt x="9368076" y="1744300"/>
                    <a:pt x="9369346" y="1751297"/>
                    <a:pt x="9375696" y="1752697"/>
                  </a:cubicBezTo>
                  <a:cubicBezTo>
                    <a:pt x="9378236" y="1752697"/>
                    <a:pt x="9379506" y="1752697"/>
                    <a:pt x="9382046" y="1749898"/>
                  </a:cubicBezTo>
                  <a:cubicBezTo>
                    <a:pt x="9382046" y="1756895"/>
                    <a:pt x="9382046" y="1763892"/>
                    <a:pt x="9383316" y="1775088"/>
                  </a:cubicBezTo>
                  <a:cubicBezTo>
                    <a:pt x="9384586" y="1804476"/>
                    <a:pt x="9383316" y="1815672"/>
                    <a:pt x="9383316" y="1821269"/>
                  </a:cubicBezTo>
                  <a:cubicBezTo>
                    <a:pt x="9382046" y="1821269"/>
                    <a:pt x="9380776" y="1821269"/>
                    <a:pt x="9378236" y="1822669"/>
                  </a:cubicBezTo>
                  <a:cubicBezTo>
                    <a:pt x="9374426" y="1825467"/>
                    <a:pt x="9373156" y="1831065"/>
                    <a:pt x="9373156" y="1838062"/>
                  </a:cubicBezTo>
                  <a:lnTo>
                    <a:pt x="9374426" y="1847859"/>
                  </a:lnTo>
                  <a:cubicBezTo>
                    <a:pt x="9378236" y="1878646"/>
                    <a:pt x="9382046" y="1919230"/>
                    <a:pt x="9382046" y="1965412"/>
                  </a:cubicBezTo>
                  <a:lnTo>
                    <a:pt x="9380776" y="1965412"/>
                  </a:lnTo>
                  <a:lnTo>
                    <a:pt x="9380776" y="1958414"/>
                  </a:lnTo>
                  <a:cubicBezTo>
                    <a:pt x="9379506" y="1929026"/>
                    <a:pt x="9378236" y="1926227"/>
                    <a:pt x="9371886" y="1926227"/>
                  </a:cubicBezTo>
                  <a:cubicBezTo>
                    <a:pt x="9364266" y="1926227"/>
                    <a:pt x="9364266" y="1931825"/>
                    <a:pt x="9361726" y="1957015"/>
                  </a:cubicBezTo>
                  <a:lnTo>
                    <a:pt x="9360456" y="1961213"/>
                  </a:lnTo>
                  <a:lnTo>
                    <a:pt x="9364266" y="1964012"/>
                  </a:lnTo>
                  <a:cubicBezTo>
                    <a:pt x="9370616" y="1972409"/>
                    <a:pt x="9370616" y="2035384"/>
                    <a:pt x="9370616" y="2082965"/>
                  </a:cubicBezTo>
                  <a:cubicBezTo>
                    <a:pt x="9370616" y="2165532"/>
                    <a:pt x="9373156" y="2199118"/>
                    <a:pt x="9379506" y="2208914"/>
                  </a:cubicBezTo>
                  <a:lnTo>
                    <a:pt x="9378236" y="2221509"/>
                  </a:lnTo>
                  <a:lnTo>
                    <a:pt x="9375696" y="2221509"/>
                  </a:lnTo>
                  <a:cubicBezTo>
                    <a:pt x="9371886" y="2262093"/>
                    <a:pt x="9374426" y="2277487"/>
                    <a:pt x="9378236" y="2295680"/>
                  </a:cubicBezTo>
                  <a:cubicBezTo>
                    <a:pt x="9382046" y="2312473"/>
                    <a:pt x="9385856" y="2332065"/>
                    <a:pt x="9384586" y="2382445"/>
                  </a:cubicBezTo>
                  <a:cubicBezTo>
                    <a:pt x="9383316" y="2400638"/>
                    <a:pt x="9383316" y="2413233"/>
                    <a:pt x="9382046" y="2418830"/>
                  </a:cubicBezTo>
                  <a:lnTo>
                    <a:pt x="9378236" y="2418830"/>
                  </a:lnTo>
                  <a:lnTo>
                    <a:pt x="9382046" y="2497199"/>
                  </a:lnTo>
                  <a:lnTo>
                    <a:pt x="9382046" y="2501398"/>
                  </a:lnTo>
                  <a:lnTo>
                    <a:pt x="9379506" y="2501398"/>
                  </a:lnTo>
                  <a:lnTo>
                    <a:pt x="9380776" y="2586763"/>
                  </a:lnTo>
                  <a:lnTo>
                    <a:pt x="9375696" y="2576967"/>
                  </a:lnTo>
                  <a:lnTo>
                    <a:pt x="9380776" y="2611953"/>
                  </a:lnTo>
                  <a:cubicBezTo>
                    <a:pt x="9382046" y="2621749"/>
                    <a:pt x="9384586" y="2638542"/>
                    <a:pt x="9385856" y="2653936"/>
                  </a:cubicBezTo>
                  <a:lnTo>
                    <a:pt x="9382046" y="2669331"/>
                  </a:lnTo>
                  <a:cubicBezTo>
                    <a:pt x="9373156" y="2701517"/>
                    <a:pt x="9374426" y="2716911"/>
                    <a:pt x="9375696" y="2740702"/>
                  </a:cubicBezTo>
                  <a:cubicBezTo>
                    <a:pt x="9376966" y="2750498"/>
                    <a:pt x="9376966" y="2761693"/>
                    <a:pt x="9378236" y="2777087"/>
                  </a:cubicBezTo>
                  <a:lnTo>
                    <a:pt x="9373156" y="2794828"/>
                  </a:lnTo>
                  <a:cubicBezTo>
                    <a:pt x="9371886" y="2798638"/>
                    <a:pt x="9371886" y="2801178"/>
                    <a:pt x="9370616" y="2804988"/>
                  </a:cubicBezTo>
                  <a:lnTo>
                    <a:pt x="9378236" y="2804988"/>
                  </a:lnTo>
                  <a:lnTo>
                    <a:pt x="9378236" y="2815148"/>
                  </a:lnTo>
                  <a:lnTo>
                    <a:pt x="9373156" y="2815148"/>
                  </a:lnTo>
                  <a:cubicBezTo>
                    <a:pt x="9370616" y="2827848"/>
                    <a:pt x="9369346" y="2849438"/>
                    <a:pt x="9368076" y="2877378"/>
                  </a:cubicBezTo>
                  <a:cubicBezTo>
                    <a:pt x="9366806" y="2897698"/>
                    <a:pt x="9366806" y="2919288"/>
                    <a:pt x="9364266" y="2944688"/>
                  </a:cubicBezTo>
                  <a:lnTo>
                    <a:pt x="9376966" y="2945958"/>
                  </a:lnTo>
                  <a:cubicBezTo>
                    <a:pt x="9378236" y="2943418"/>
                    <a:pt x="9378236" y="2937068"/>
                    <a:pt x="9379506" y="2930718"/>
                  </a:cubicBezTo>
                  <a:lnTo>
                    <a:pt x="9383316" y="2930718"/>
                  </a:lnTo>
                  <a:cubicBezTo>
                    <a:pt x="9383316" y="2938338"/>
                    <a:pt x="9384586" y="2947228"/>
                    <a:pt x="9385856" y="2956118"/>
                  </a:cubicBezTo>
                  <a:cubicBezTo>
                    <a:pt x="9380776" y="2962468"/>
                    <a:pt x="9380776" y="2980248"/>
                    <a:pt x="9382046" y="3018348"/>
                  </a:cubicBezTo>
                  <a:lnTo>
                    <a:pt x="9382046" y="3028508"/>
                  </a:lnTo>
                  <a:lnTo>
                    <a:pt x="9373156" y="3025968"/>
                  </a:lnTo>
                  <a:lnTo>
                    <a:pt x="9373156" y="3036128"/>
                  </a:lnTo>
                  <a:cubicBezTo>
                    <a:pt x="9374426" y="3066608"/>
                    <a:pt x="9376966" y="3075498"/>
                    <a:pt x="9379506" y="3086928"/>
                  </a:cubicBezTo>
                  <a:cubicBezTo>
                    <a:pt x="9380776" y="3092008"/>
                    <a:pt x="9382046" y="3098358"/>
                    <a:pt x="9383316" y="3107248"/>
                  </a:cubicBezTo>
                  <a:cubicBezTo>
                    <a:pt x="9382046" y="3154238"/>
                    <a:pt x="9376966" y="3166938"/>
                    <a:pt x="9371886" y="3177098"/>
                  </a:cubicBezTo>
                  <a:lnTo>
                    <a:pt x="9370616" y="3179638"/>
                  </a:lnTo>
                  <a:lnTo>
                    <a:pt x="9370616" y="3182178"/>
                  </a:lnTo>
                  <a:cubicBezTo>
                    <a:pt x="9370616" y="3211388"/>
                    <a:pt x="9370616" y="3215198"/>
                    <a:pt x="9376966" y="3216468"/>
                  </a:cubicBezTo>
                  <a:cubicBezTo>
                    <a:pt x="9379506" y="3216468"/>
                    <a:pt x="9380776" y="3216468"/>
                    <a:pt x="9382046" y="3215198"/>
                  </a:cubicBezTo>
                  <a:lnTo>
                    <a:pt x="9382046" y="3222818"/>
                  </a:lnTo>
                  <a:cubicBezTo>
                    <a:pt x="9379506" y="3288858"/>
                    <a:pt x="9382046" y="3337118"/>
                    <a:pt x="9385856" y="3410778"/>
                  </a:cubicBezTo>
                  <a:lnTo>
                    <a:pt x="9387126" y="3423478"/>
                  </a:lnTo>
                  <a:cubicBezTo>
                    <a:pt x="9380776" y="3423478"/>
                    <a:pt x="9380776" y="3429828"/>
                    <a:pt x="9379506" y="3432368"/>
                  </a:cubicBezTo>
                  <a:lnTo>
                    <a:pt x="9379506" y="3433638"/>
                  </a:lnTo>
                  <a:lnTo>
                    <a:pt x="9383316" y="3459038"/>
                  </a:lnTo>
                  <a:lnTo>
                    <a:pt x="9380776" y="3455228"/>
                  </a:lnTo>
                  <a:lnTo>
                    <a:pt x="9382046" y="3483168"/>
                  </a:lnTo>
                  <a:cubicBezTo>
                    <a:pt x="9383316" y="3499678"/>
                    <a:pt x="9384586" y="3503488"/>
                    <a:pt x="9387126" y="3507298"/>
                  </a:cubicBezTo>
                  <a:cubicBezTo>
                    <a:pt x="9388396" y="3509838"/>
                    <a:pt x="9390936" y="3512378"/>
                    <a:pt x="9392206" y="3542858"/>
                  </a:cubicBezTo>
                  <a:lnTo>
                    <a:pt x="9392206" y="3545398"/>
                  </a:lnTo>
                  <a:cubicBezTo>
                    <a:pt x="9394746" y="3551748"/>
                    <a:pt x="9393476" y="3566988"/>
                    <a:pt x="9392206" y="3577148"/>
                  </a:cubicBezTo>
                  <a:lnTo>
                    <a:pt x="9378236" y="3575878"/>
                  </a:lnTo>
                  <a:lnTo>
                    <a:pt x="9352836" y="3573338"/>
                  </a:lnTo>
                  <a:cubicBezTo>
                    <a:pt x="9332516" y="3572068"/>
                    <a:pt x="9313466" y="3573338"/>
                    <a:pt x="9298226" y="3574608"/>
                  </a:cubicBezTo>
                  <a:lnTo>
                    <a:pt x="9298226" y="3570798"/>
                  </a:lnTo>
                  <a:lnTo>
                    <a:pt x="9293146" y="3568258"/>
                  </a:lnTo>
                  <a:lnTo>
                    <a:pt x="9246156" y="3572068"/>
                  </a:lnTo>
                  <a:cubicBezTo>
                    <a:pt x="9201706" y="3574608"/>
                    <a:pt x="9194086" y="3575878"/>
                    <a:pt x="9148366" y="3580958"/>
                  </a:cubicBezTo>
                  <a:cubicBezTo>
                    <a:pt x="9121696" y="3578418"/>
                    <a:pt x="9095026" y="3577148"/>
                    <a:pt x="9068356" y="3577148"/>
                  </a:cubicBezTo>
                  <a:lnTo>
                    <a:pt x="9054386" y="3577148"/>
                  </a:lnTo>
                  <a:cubicBezTo>
                    <a:pt x="9044226" y="3575878"/>
                    <a:pt x="9031526" y="3574608"/>
                    <a:pt x="9015016" y="3574608"/>
                  </a:cubicBezTo>
                  <a:lnTo>
                    <a:pt x="9015016" y="3577148"/>
                  </a:lnTo>
                  <a:lnTo>
                    <a:pt x="9012476" y="3577148"/>
                  </a:lnTo>
                  <a:cubicBezTo>
                    <a:pt x="9011206" y="3575878"/>
                    <a:pt x="9009936" y="3575878"/>
                    <a:pt x="9008666" y="3574608"/>
                  </a:cubicBezTo>
                  <a:lnTo>
                    <a:pt x="9006126" y="3574608"/>
                  </a:lnTo>
                  <a:cubicBezTo>
                    <a:pt x="8994696" y="3577148"/>
                    <a:pt x="8981996" y="3578418"/>
                    <a:pt x="8966756" y="3579688"/>
                  </a:cubicBezTo>
                  <a:lnTo>
                    <a:pt x="8948976" y="3572068"/>
                  </a:lnTo>
                  <a:lnTo>
                    <a:pt x="8942626" y="3577148"/>
                  </a:lnTo>
                  <a:lnTo>
                    <a:pt x="8827056" y="3572068"/>
                  </a:lnTo>
                  <a:cubicBezTo>
                    <a:pt x="8809276" y="3574608"/>
                    <a:pt x="8791496" y="3575878"/>
                    <a:pt x="8774986" y="3578418"/>
                  </a:cubicBezTo>
                  <a:cubicBezTo>
                    <a:pt x="8749586" y="3578418"/>
                    <a:pt x="8725456" y="3577148"/>
                    <a:pt x="8700056" y="3577148"/>
                  </a:cubicBezTo>
                  <a:lnTo>
                    <a:pt x="8700056" y="3572068"/>
                  </a:lnTo>
                  <a:lnTo>
                    <a:pt x="8649256" y="3575878"/>
                  </a:lnTo>
                  <a:cubicBezTo>
                    <a:pt x="8640366" y="3575878"/>
                    <a:pt x="8632746" y="3575878"/>
                    <a:pt x="8622586" y="3574608"/>
                  </a:cubicBezTo>
                  <a:lnTo>
                    <a:pt x="8622586" y="3573338"/>
                  </a:lnTo>
                  <a:cubicBezTo>
                    <a:pt x="8533367" y="3569528"/>
                    <a:pt x="8376068" y="3568258"/>
                    <a:pt x="8190678" y="3568258"/>
                  </a:cubicBezTo>
                  <a:lnTo>
                    <a:pt x="8061468" y="3568258"/>
                  </a:lnTo>
                  <a:lnTo>
                    <a:pt x="8112028" y="3573338"/>
                  </a:lnTo>
                  <a:cubicBezTo>
                    <a:pt x="8078321" y="3573338"/>
                    <a:pt x="8055849" y="3572068"/>
                    <a:pt x="8027760" y="3572068"/>
                  </a:cubicBezTo>
                  <a:cubicBezTo>
                    <a:pt x="8010907" y="3572068"/>
                    <a:pt x="7994053" y="3570798"/>
                    <a:pt x="7977200" y="3570798"/>
                  </a:cubicBezTo>
                  <a:lnTo>
                    <a:pt x="7965964" y="3570798"/>
                  </a:lnTo>
                  <a:cubicBezTo>
                    <a:pt x="7949110" y="3572068"/>
                    <a:pt x="7926639" y="3573338"/>
                    <a:pt x="7915403" y="3575878"/>
                  </a:cubicBezTo>
                  <a:lnTo>
                    <a:pt x="7915403" y="3574608"/>
                  </a:lnTo>
                  <a:cubicBezTo>
                    <a:pt x="7786193" y="3570798"/>
                    <a:pt x="7696307" y="3572068"/>
                    <a:pt x="7623275" y="3575878"/>
                  </a:cubicBezTo>
                  <a:lnTo>
                    <a:pt x="7612039" y="3575878"/>
                  </a:lnTo>
                  <a:cubicBezTo>
                    <a:pt x="7342382" y="3575878"/>
                    <a:pt x="7039018" y="3575878"/>
                    <a:pt x="6971605" y="3568258"/>
                  </a:cubicBezTo>
                  <a:lnTo>
                    <a:pt x="6960368" y="3568258"/>
                  </a:lnTo>
                  <a:cubicBezTo>
                    <a:pt x="6864865" y="3568258"/>
                    <a:pt x="6836776" y="3568258"/>
                    <a:pt x="6831158" y="3574608"/>
                  </a:cubicBezTo>
                  <a:lnTo>
                    <a:pt x="6786215" y="3574608"/>
                  </a:lnTo>
                  <a:lnTo>
                    <a:pt x="6713183" y="3570798"/>
                  </a:lnTo>
                  <a:lnTo>
                    <a:pt x="6645769" y="3575878"/>
                  </a:lnTo>
                  <a:cubicBezTo>
                    <a:pt x="6612062" y="3575878"/>
                    <a:pt x="6578355" y="3575878"/>
                    <a:pt x="6555883" y="3574608"/>
                  </a:cubicBezTo>
                  <a:lnTo>
                    <a:pt x="6555883" y="3565718"/>
                  </a:lnTo>
                  <a:cubicBezTo>
                    <a:pt x="6415437" y="3563178"/>
                    <a:pt x="6207576" y="3564448"/>
                    <a:pt x="6055894" y="3565718"/>
                  </a:cubicBezTo>
                  <a:cubicBezTo>
                    <a:pt x="5988480" y="3565718"/>
                    <a:pt x="5926684" y="3566988"/>
                    <a:pt x="5892976" y="3566988"/>
                  </a:cubicBezTo>
                  <a:lnTo>
                    <a:pt x="5892976" y="3569528"/>
                  </a:lnTo>
                  <a:lnTo>
                    <a:pt x="5432313" y="3569528"/>
                  </a:lnTo>
                  <a:lnTo>
                    <a:pt x="5432313" y="3566988"/>
                  </a:lnTo>
                  <a:cubicBezTo>
                    <a:pt x="5415460" y="3568258"/>
                    <a:pt x="5398606" y="3568258"/>
                    <a:pt x="5387370" y="3569528"/>
                  </a:cubicBezTo>
                  <a:lnTo>
                    <a:pt x="5235688" y="3569528"/>
                  </a:lnTo>
                  <a:cubicBezTo>
                    <a:pt x="4836821" y="3569528"/>
                    <a:pt x="4421099" y="3569528"/>
                    <a:pt x="4055939" y="3573338"/>
                  </a:cubicBezTo>
                  <a:lnTo>
                    <a:pt x="4033468" y="3573338"/>
                  </a:lnTo>
                  <a:cubicBezTo>
                    <a:pt x="3994143" y="3573338"/>
                    <a:pt x="3960435" y="3574608"/>
                    <a:pt x="3921111" y="3574608"/>
                  </a:cubicBezTo>
                  <a:lnTo>
                    <a:pt x="3730104" y="3577148"/>
                  </a:lnTo>
                  <a:lnTo>
                    <a:pt x="3769428" y="3579688"/>
                  </a:lnTo>
                  <a:lnTo>
                    <a:pt x="3685161" y="3579688"/>
                  </a:lnTo>
                  <a:cubicBezTo>
                    <a:pt x="3657071" y="3575878"/>
                    <a:pt x="3606511" y="3573338"/>
                    <a:pt x="3572804" y="3570798"/>
                  </a:cubicBezTo>
                  <a:lnTo>
                    <a:pt x="3567186" y="3577148"/>
                  </a:lnTo>
                  <a:lnTo>
                    <a:pt x="3561568" y="3572068"/>
                  </a:lnTo>
                  <a:cubicBezTo>
                    <a:pt x="3544714" y="3573338"/>
                    <a:pt x="3437975" y="3572068"/>
                    <a:pt x="3348089" y="3572068"/>
                  </a:cubicBezTo>
                  <a:lnTo>
                    <a:pt x="3089668" y="3572068"/>
                  </a:lnTo>
                  <a:lnTo>
                    <a:pt x="3089668" y="3575878"/>
                  </a:lnTo>
                  <a:cubicBezTo>
                    <a:pt x="3067197" y="3575878"/>
                    <a:pt x="3050344" y="3575878"/>
                    <a:pt x="3027872" y="3577148"/>
                  </a:cubicBezTo>
                  <a:lnTo>
                    <a:pt x="3022254" y="3577148"/>
                  </a:lnTo>
                  <a:cubicBezTo>
                    <a:pt x="2960458" y="3578418"/>
                    <a:pt x="2893044" y="3579688"/>
                    <a:pt x="2814394" y="3580958"/>
                  </a:cubicBezTo>
                  <a:cubicBezTo>
                    <a:pt x="2820012" y="3579688"/>
                    <a:pt x="2820012" y="3578418"/>
                    <a:pt x="2825629" y="3577148"/>
                  </a:cubicBezTo>
                  <a:cubicBezTo>
                    <a:pt x="2831247" y="3570798"/>
                    <a:pt x="2797540" y="3566988"/>
                    <a:pt x="2780686" y="3565718"/>
                  </a:cubicBezTo>
                  <a:lnTo>
                    <a:pt x="2769451" y="3565718"/>
                  </a:lnTo>
                  <a:cubicBezTo>
                    <a:pt x="2617769" y="3564448"/>
                    <a:pt x="2589680" y="3565718"/>
                    <a:pt x="2567208" y="3569528"/>
                  </a:cubicBezTo>
                  <a:cubicBezTo>
                    <a:pt x="2561590" y="3570798"/>
                    <a:pt x="2544737" y="3572068"/>
                    <a:pt x="2421144" y="3570798"/>
                  </a:cubicBezTo>
                  <a:lnTo>
                    <a:pt x="2409908" y="3570798"/>
                  </a:lnTo>
                  <a:cubicBezTo>
                    <a:pt x="2393055" y="3572068"/>
                    <a:pt x="2381819" y="3573338"/>
                    <a:pt x="2376201" y="3574608"/>
                  </a:cubicBezTo>
                  <a:cubicBezTo>
                    <a:pt x="2230137" y="3575878"/>
                    <a:pt x="2179576" y="3577148"/>
                    <a:pt x="2140251" y="3578418"/>
                  </a:cubicBezTo>
                  <a:lnTo>
                    <a:pt x="1999805" y="3575878"/>
                  </a:lnTo>
                  <a:cubicBezTo>
                    <a:pt x="1949245" y="3574608"/>
                    <a:pt x="1921155" y="3574608"/>
                    <a:pt x="1904302" y="3573338"/>
                  </a:cubicBezTo>
                  <a:lnTo>
                    <a:pt x="1904302" y="3564448"/>
                  </a:lnTo>
                  <a:lnTo>
                    <a:pt x="1235777" y="3561908"/>
                  </a:lnTo>
                  <a:lnTo>
                    <a:pt x="1252631" y="3566988"/>
                  </a:lnTo>
                  <a:cubicBezTo>
                    <a:pt x="1207688" y="3568258"/>
                    <a:pt x="1117802" y="3570798"/>
                    <a:pt x="1056006" y="3570798"/>
                  </a:cubicBezTo>
                  <a:cubicBezTo>
                    <a:pt x="1027917" y="3570798"/>
                    <a:pt x="999828" y="3572068"/>
                    <a:pt x="977356" y="3572068"/>
                  </a:cubicBezTo>
                  <a:lnTo>
                    <a:pt x="840740" y="3572068"/>
                  </a:lnTo>
                  <a:lnTo>
                    <a:pt x="840740" y="3568258"/>
                  </a:lnTo>
                  <a:lnTo>
                    <a:pt x="836930" y="3569528"/>
                  </a:lnTo>
                  <a:cubicBezTo>
                    <a:pt x="830580" y="3570798"/>
                    <a:pt x="805180" y="3572068"/>
                    <a:pt x="778510" y="3573338"/>
                  </a:cubicBezTo>
                  <a:lnTo>
                    <a:pt x="778510" y="3568258"/>
                  </a:lnTo>
                  <a:cubicBezTo>
                    <a:pt x="754380" y="3566988"/>
                    <a:pt x="734060" y="3568258"/>
                    <a:pt x="713740" y="3570798"/>
                  </a:cubicBezTo>
                  <a:cubicBezTo>
                    <a:pt x="687070" y="3573338"/>
                    <a:pt x="660400" y="3575878"/>
                    <a:pt x="623570" y="3570798"/>
                  </a:cubicBezTo>
                  <a:cubicBezTo>
                    <a:pt x="614680" y="3570798"/>
                    <a:pt x="601980" y="3568258"/>
                    <a:pt x="589280" y="3566988"/>
                  </a:cubicBezTo>
                  <a:cubicBezTo>
                    <a:pt x="561340" y="3563178"/>
                    <a:pt x="551180" y="3561908"/>
                    <a:pt x="546100" y="3566988"/>
                  </a:cubicBezTo>
                  <a:lnTo>
                    <a:pt x="544830" y="3568258"/>
                  </a:lnTo>
                  <a:cubicBezTo>
                    <a:pt x="537210" y="3568258"/>
                    <a:pt x="529590" y="3568258"/>
                    <a:pt x="520700" y="3569528"/>
                  </a:cubicBezTo>
                  <a:cubicBezTo>
                    <a:pt x="497840" y="3570798"/>
                    <a:pt x="474980" y="3572068"/>
                    <a:pt x="448310" y="3568258"/>
                  </a:cubicBezTo>
                  <a:lnTo>
                    <a:pt x="445770" y="3568258"/>
                  </a:lnTo>
                  <a:cubicBezTo>
                    <a:pt x="444500" y="3568258"/>
                    <a:pt x="443230" y="3568258"/>
                    <a:pt x="443230" y="3569528"/>
                  </a:cubicBezTo>
                  <a:lnTo>
                    <a:pt x="429260" y="3566988"/>
                  </a:lnTo>
                  <a:cubicBezTo>
                    <a:pt x="416560" y="3564448"/>
                    <a:pt x="393700" y="3565718"/>
                    <a:pt x="373380" y="3566988"/>
                  </a:cubicBezTo>
                  <a:cubicBezTo>
                    <a:pt x="363220" y="3566988"/>
                    <a:pt x="351790" y="3568258"/>
                    <a:pt x="346710" y="3568258"/>
                  </a:cubicBezTo>
                  <a:lnTo>
                    <a:pt x="345440" y="3563178"/>
                  </a:lnTo>
                  <a:cubicBezTo>
                    <a:pt x="323850" y="3569528"/>
                    <a:pt x="297180" y="3569528"/>
                    <a:pt x="266700" y="3568258"/>
                  </a:cubicBezTo>
                  <a:cubicBezTo>
                    <a:pt x="242570" y="3566988"/>
                    <a:pt x="214630" y="3566988"/>
                    <a:pt x="185420" y="3569528"/>
                  </a:cubicBezTo>
                  <a:lnTo>
                    <a:pt x="189230" y="3564448"/>
                  </a:lnTo>
                  <a:lnTo>
                    <a:pt x="166370" y="3566988"/>
                  </a:lnTo>
                  <a:cubicBezTo>
                    <a:pt x="163830" y="3566988"/>
                    <a:pt x="161290" y="3566988"/>
                    <a:pt x="157480" y="3568258"/>
                  </a:cubicBezTo>
                  <a:lnTo>
                    <a:pt x="156210" y="3561908"/>
                  </a:lnTo>
                  <a:cubicBezTo>
                    <a:pt x="139700" y="3563178"/>
                    <a:pt x="123190" y="3564448"/>
                    <a:pt x="101600" y="3563178"/>
                  </a:cubicBezTo>
                  <a:lnTo>
                    <a:pt x="97790" y="3563178"/>
                  </a:lnTo>
                  <a:lnTo>
                    <a:pt x="87630" y="3561908"/>
                  </a:lnTo>
                  <a:lnTo>
                    <a:pt x="87630" y="3541588"/>
                  </a:lnTo>
                  <a:lnTo>
                    <a:pt x="74930" y="3541588"/>
                  </a:lnTo>
                  <a:lnTo>
                    <a:pt x="74930" y="3535238"/>
                  </a:lnTo>
                  <a:cubicBezTo>
                    <a:pt x="76200" y="3521268"/>
                    <a:pt x="77470" y="3512378"/>
                    <a:pt x="80010" y="3502218"/>
                  </a:cubicBezTo>
                  <a:lnTo>
                    <a:pt x="80010" y="3499678"/>
                  </a:lnTo>
                  <a:cubicBezTo>
                    <a:pt x="85090" y="3475548"/>
                    <a:pt x="88900" y="3448878"/>
                    <a:pt x="87630" y="3379028"/>
                  </a:cubicBezTo>
                  <a:lnTo>
                    <a:pt x="83820" y="3379028"/>
                  </a:lnTo>
                  <a:cubicBezTo>
                    <a:pt x="85090" y="3357438"/>
                    <a:pt x="86360" y="3339658"/>
                    <a:pt x="88900" y="3329498"/>
                  </a:cubicBezTo>
                  <a:cubicBezTo>
                    <a:pt x="88900" y="3281238"/>
                    <a:pt x="87630" y="3278698"/>
                    <a:pt x="81280" y="3278698"/>
                  </a:cubicBezTo>
                  <a:cubicBezTo>
                    <a:pt x="81280" y="3265998"/>
                    <a:pt x="80010" y="3255838"/>
                    <a:pt x="77470" y="3243138"/>
                  </a:cubicBezTo>
                  <a:cubicBezTo>
                    <a:pt x="76200" y="3232978"/>
                    <a:pt x="73660" y="3221548"/>
                    <a:pt x="73660" y="3207578"/>
                  </a:cubicBezTo>
                  <a:lnTo>
                    <a:pt x="78740" y="3207578"/>
                  </a:lnTo>
                  <a:lnTo>
                    <a:pt x="78740" y="3201228"/>
                  </a:lnTo>
                  <a:cubicBezTo>
                    <a:pt x="81280" y="3137728"/>
                    <a:pt x="77470" y="3130108"/>
                    <a:pt x="73660" y="3122488"/>
                  </a:cubicBezTo>
                  <a:cubicBezTo>
                    <a:pt x="72390" y="3119948"/>
                    <a:pt x="71120" y="3116138"/>
                    <a:pt x="69850" y="3105978"/>
                  </a:cubicBezTo>
                  <a:lnTo>
                    <a:pt x="78740" y="3104708"/>
                  </a:lnTo>
                  <a:lnTo>
                    <a:pt x="77470" y="3072958"/>
                  </a:lnTo>
                  <a:lnTo>
                    <a:pt x="86360" y="3086928"/>
                  </a:lnTo>
                  <a:lnTo>
                    <a:pt x="83820" y="3058988"/>
                  </a:lnTo>
                  <a:cubicBezTo>
                    <a:pt x="78740" y="3003108"/>
                    <a:pt x="80010" y="2981518"/>
                    <a:pt x="81280" y="2931988"/>
                  </a:cubicBezTo>
                  <a:lnTo>
                    <a:pt x="82550" y="2909128"/>
                  </a:lnTo>
                  <a:lnTo>
                    <a:pt x="85090" y="2888808"/>
                  </a:lnTo>
                  <a:cubicBezTo>
                    <a:pt x="87630" y="2864678"/>
                    <a:pt x="87630" y="2834198"/>
                    <a:pt x="86360" y="2808798"/>
                  </a:cubicBezTo>
                  <a:lnTo>
                    <a:pt x="88900" y="2808798"/>
                  </a:lnTo>
                  <a:cubicBezTo>
                    <a:pt x="87630" y="2802448"/>
                    <a:pt x="87630" y="2797368"/>
                    <a:pt x="87630" y="2792288"/>
                  </a:cubicBezTo>
                  <a:lnTo>
                    <a:pt x="87630" y="2763093"/>
                  </a:lnTo>
                  <a:lnTo>
                    <a:pt x="83820" y="2763093"/>
                  </a:lnTo>
                  <a:lnTo>
                    <a:pt x="78740" y="2684724"/>
                  </a:lnTo>
                  <a:lnTo>
                    <a:pt x="83820" y="2684724"/>
                  </a:lnTo>
                  <a:cubicBezTo>
                    <a:pt x="83820" y="2677727"/>
                    <a:pt x="83820" y="2672129"/>
                    <a:pt x="82550" y="2665132"/>
                  </a:cubicBezTo>
                  <a:lnTo>
                    <a:pt x="91440" y="2665132"/>
                  </a:lnTo>
                  <a:lnTo>
                    <a:pt x="91440" y="2662333"/>
                  </a:lnTo>
                  <a:lnTo>
                    <a:pt x="86360" y="2550378"/>
                  </a:lnTo>
                  <a:cubicBezTo>
                    <a:pt x="87630" y="2546180"/>
                    <a:pt x="87630" y="2539182"/>
                    <a:pt x="88900" y="2529386"/>
                  </a:cubicBezTo>
                  <a:cubicBezTo>
                    <a:pt x="90170" y="2520990"/>
                    <a:pt x="91440" y="2508395"/>
                    <a:pt x="92710" y="2505596"/>
                  </a:cubicBezTo>
                  <a:lnTo>
                    <a:pt x="93980" y="2505596"/>
                  </a:lnTo>
                  <a:cubicBezTo>
                    <a:pt x="95250" y="2474808"/>
                    <a:pt x="92710" y="2438423"/>
                    <a:pt x="91440" y="2399238"/>
                  </a:cubicBezTo>
                  <a:cubicBezTo>
                    <a:pt x="88900" y="2354456"/>
                    <a:pt x="86360" y="2306875"/>
                    <a:pt x="88900" y="2260694"/>
                  </a:cubicBezTo>
                  <a:lnTo>
                    <a:pt x="88900" y="2257895"/>
                  </a:lnTo>
                  <a:cubicBezTo>
                    <a:pt x="87630" y="2253697"/>
                    <a:pt x="87630" y="2242501"/>
                    <a:pt x="86360" y="2228507"/>
                  </a:cubicBezTo>
                  <a:cubicBezTo>
                    <a:pt x="86360" y="2206115"/>
                    <a:pt x="87630" y="2185124"/>
                    <a:pt x="87630" y="2162733"/>
                  </a:cubicBezTo>
                  <a:cubicBezTo>
                    <a:pt x="88900" y="2108154"/>
                    <a:pt x="91440" y="2050778"/>
                    <a:pt x="86360" y="1980806"/>
                  </a:cubicBezTo>
                  <a:lnTo>
                    <a:pt x="95250" y="1926227"/>
                  </a:lnTo>
                  <a:lnTo>
                    <a:pt x="95250" y="1924828"/>
                  </a:lnTo>
                  <a:cubicBezTo>
                    <a:pt x="95250" y="1903836"/>
                    <a:pt x="93980" y="1896839"/>
                    <a:pt x="87630" y="1895440"/>
                  </a:cubicBezTo>
                  <a:cubicBezTo>
                    <a:pt x="85090" y="1895440"/>
                    <a:pt x="83820" y="1895440"/>
                    <a:pt x="81280" y="1898238"/>
                  </a:cubicBezTo>
                  <a:cubicBezTo>
                    <a:pt x="81280" y="1891241"/>
                    <a:pt x="81280" y="1884244"/>
                    <a:pt x="80010" y="1873049"/>
                  </a:cubicBezTo>
                  <a:cubicBezTo>
                    <a:pt x="78740" y="1843660"/>
                    <a:pt x="80010" y="1832465"/>
                    <a:pt x="80010" y="1826867"/>
                  </a:cubicBezTo>
                  <a:cubicBezTo>
                    <a:pt x="81280" y="1826867"/>
                    <a:pt x="82550" y="1826867"/>
                    <a:pt x="85090" y="1825467"/>
                  </a:cubicBezTo>
                  <a:cubicBezTo>
                    <a:pt x="88900" y="1822669"/>
                    <a:pt x="90170" y="1817071"/>
                    <a:pt x="90170" y="1810074"/>
                  </a:cubicBezTo>
                  <a:lnTo>
                    <a:pt x="90170" y="1808674"/>
                  </a:lnTo>
                  <a:lnTo>
                    <a:pt x="88900" y="1801677"/>
                  </a:lnTo>
                  <a:cubicBezTo>
                    <a:pt x="85090" y="1770889"/>
                    <a:pt x="81280" y="1730306"/>
                    <a:pt x="81280" y="1684124"/>
                  </a:cubicBezTo>
                  <a:lnTo>
                    <a:pt x="82550" y="1684124"/>
                  </a:lnTo>
                  <a:lnTo>
                    <a:pt x="82550" y="1691121"/>
                  </a:lnTo>
                  <a:cubicBezTo>
                    <a:pt x="83820" y="1720510"/>
                    <a:pt x="85090" y="1723308"/>
                    <a:pt x="91440" y="1723308"/>
                  </a:cubicBezTo>
                  <a:cubicBezTo>
                    <a:pt x="99060" y="1723308"/>
                    <a:pt x="99060" y="1717711"/>
                    <a:pt x="101600" y="1692521"/>
                  </a:cubicBezTo>
                  <a:lnTo>
                    <a:pt x="102870" y="1688322"/>
                  </a:lnTo>
                  <a:lnTo>
                    <a:pt x="99060" y="1685524"/>
                  </a:lnTo>
                  <a:cubicBezTo>
                    <a:pt x="92710" y="1677127"/>
                    <a:pt x="92710" y="1614152"/>
                    <a:pt x="92710" y="1566571"/>
                  </a:cubicBezTo>
                  <a:cubicBezTo>
                    <a:pt x="92710" y="1484004"/>
                    <a:pt x="90170" y="1450417"/>
                    <a:pt x="83820" y="1440621"/>
                  </a:cubicBezTo>
                  <a:lnTo>
                    <a:pt x="85090" y="1428026"/>
                  </a:lnTo>
                  <a:lnTo>
                    <a:pt x="87630" y="1428026"/>
                  </a:lnTo>
                  <a:cubicBezTo>
                    <a:pt x="91440" y="1387443"/>
                    <a:pt x="88900" y="1372049"/>
                    <a:pt x="85090" y="1353856"/>
                  </a:cubicBezTo>
                  <a:cubicBezTo>
                    <a:pt x="81280" y="1337063"/>
                    <a:pt x="77470" y="1317470"/>
                    <a:pt x="78740" y="1267091"/>
                  </a:cubicBezTo>
                  <a:cubicBezTo>
                    <a:pt x="80010" y="1248898"/>
                    <a:pt x="80010" y="1236303"/>
                    <a:pt x="81280" y="1230705"/>
                  </a:cubicBezTo>
                  <a:lnTo>
                    <a:pt x="85090" y="1230705"/>
                  </a:lnTo>
                  <a:lnTo>
                    <a:pt x="81280" y="1152337"/>
                  </a:lnTo>
                  <a:lnTo>
                    <a:pt x="81280" y="1148138"/>
                  </a:lnTo>
                  <a:lnTo>
                    <a:pt x="83820" y="1148138"/>
                  </a:lnTo>
                  <a:lnTo>
                    <a:pt x="82550" y="1062772"/>
                  </a:lnTo>
                  <a:lnTo>
                    <a:pt x="87630" y="1072568"/>
                  </a:lnTo>
                  <a:lnTo>
                    <a:pt x="82550" y="1037582"/>
                  </a:lnTo>
                  <a:cubicBezTo>
                    <a:pt x="81280" y="1027786"/>
                    <a:pt x="78740" y="1012393"/>
                    <a:pt x="77470" y="995599"/>
                  </a:cubicBezTo>
                  <a:lnTo>
                    <a:pt x="81280" y="980205"/>
                  </a:lnTo>
                  <a:cubicBezTo>
                    <a:pt x="90170" y="948018"/>
                    <a:pt x="88900" y="932624"/>
                    <a:pt x="87630" y="908834"/>
                  </a:cubicBezTo>
                  <a:cubicBezTo>
                    <a:pt x="86360" y="899038"/>
                    <a:pt x="86360" y="887842"/>
                    <a:pt x="85090" y="872448"/>
                  </a:cubicBezTo>
                  <a:lnTo>
                    <a:pt x="90170" y="853440"/>
                  </a:lnTo>
                  <a:cubicBezTo>
                    <a:pt x="88900" y="852170"/>
                    <a:pt x="88900" y="848360"/>
                    <a:pt x="90170" y="845820"/>
                  </a:cubicBezTo>
                  <a:lnTo>
                    <a:pt x="73660" y="845820"/>
                  </a:lnTo>
                  <a:lnTo>
                    <a:pt x="90170" y="845820"/>
                  </a:lnTo>
                  <a:cubicBezTo>
                    <a:pt x="93980" y="825500"/>
                    <a:pt x="95250" y="802640"/>
                    <a:pt x="96520" y="775970"/>
                  </a:cubicBezTo>
                  <a:cubicBezTo>
                    <a:pt x="97790" y="755650"/>
                    <a:pt x="97790" y="734060"/>
                    <a:pt x="100330" y="708660"/>
                  </a:cubicBezTo>
                  <a:lnTo>
                    <a:pt x="87630" y="707390"/>
                  </a:lnTo>
                  <a:cubicBezTo>
                    <a:pt x="86360" y="711200"/>
                    <a:pt x="86360" y="718820"/>
                    <a:pt x="83820" y="728980"/>
                  </a:cubicBezTo>
                  <a:cubicBezTo>
                    <a:pt x="82550" y="734060"/>
                    <a:pt x="82550" y="741680"/>
                    <a:pt x="81280" y="749300"/>
                  </a:cubicBezTo>
                  <a:cubicBezTo>
                    <a:pt x="81280" y="735330"/>
                    <a:pt x="81280" y="718820"/>
                    <a:pt x="78740" y="697230"/>
                  </a:cubicBezTo>
                  <a:cubicBezTo>
                    <a:pt x="83820" y="690880"/>
                    <a:pt x="83820" y="673100"/>
                    <a:pt x="82550" y="635000"/>
                  </a:cubicBezTo>
                  <a:lnTo>
                    <a:pt x="82550" y="624840"/>
                  </a:lnTo>
                  <a:lnTo>
                    <a:pt x="91440" y="627380"/>
                  </a:lnTo>
                  <a:lnTo>
                    <a:pt x="91440" y="617220"/>
                  </a:lnTo>
                  <a:cubicBezTo>
                    <a:pt x="90170" y="586740"/>
                    <a:pt x="87630" y="576580"/>
                    <a:pt x="85090" y="566420"/>
                  </a:cubicBezTo>
                  <a:cubicBezTo>
                    <a:pt x="83820" y="561340"/>
                    <a:pt x="82550" y="554990"/>
                    <a:pt x="81280" y="546100"/>
                  </a:cubicBezTo>
                  <a:cubicBezTo>
                    <a:pt x="82550" y="499110"/>
                    <a:pt x="87630" y="486410"/>
                    <a:pt x="92710" y="476250"/>
                  </a:cubicBezTo>
                  <a:lnTo>
                    <a:pt x="93980" y="473710"/>
                  </a:lnTo>
                  <a:lnTo>
                    <a:pt x="93980" y="471170"/>
                  </a:lnTo>
                  <a:cubicBezTo>
                    <a:pt x="93980" y="441960"/>
                    <a:pt x="93980" y="438150"/>
                    <a:pt x="87630" y="436880"/>
                  </a:cubicBezTo>
                  <a:cubicBezTo>
                    <a:pt x="85090" y="436880"/>
                    <a:pt x="83820" y="436880"/>
                    <a:pt x="82550" y="438150"/>
                  </a:cubicBezTo>
                  <a:lnTo>
                    <a:pt x="82550" y="430530"/>
                  </a:lnTo>
                  <a:cubicBezTo>
                    <a:pt x="85090" y="364490"/>
                    <a:pt x="82550" y="316230"/>
                    <a:pt x="78740" y="242570"/>
                  </a:cubicBezTo>
                  <a:lnTo>
                    <a:pt x="77470" y="229870"/>
                  </a:lnTo>
                  <a:cubicBezTo>
                    <a:pt x="83820" y="229870"/>
                    <a:pt x="83820" y="223520"/>
                    <a:pt x="85090" y="220980"/>
                  </a:cubicBezTo>
                  <a:lnTo>
                    <a:pt x="85090" y="219710"/>
                  </a:lnTo>
                  <a:lnTo>
                    <a:pt x="81280" y="194310"/>
                  </a:lnTo>
                  <a:lnTo>
                    <a:pt x="83820" y="198120"/>
                  </a:lnTo>
                  <a:lnTo>
                    <a:pt x="82550" y="171450"/>
                  </a:lnTo>
                  <a:cubicBezTo>
                    <a:pt x="81280" y="154940"/>
                    <a:pt x="80010" y="151130"/>
                    <a:pt x="77470" y="147320"/>
                  </a:cubicBezTo>
                  <a:cubicBezTo>
                    <a:pt x="76200" y="144780"/>
                    <a:pt x="73660" y="142240"/>
                    <a:pt x="72390" y="111760"/>
                  </a:cubicBezTo>
                  <a:lnTo>
                    <a:pt x="72390" y="109220"/>
                  </a:lnTo>
                  <a:cubicBezTo>
                    <a:pt x="69850" y="102870"/>
                    <a:pt x="71120" y="87630"/>
                    <a:pt x="72390" y="77470"/>
                  </a:cubicBezTo>
                  <a:lnTo>
                    <a:pt x="83820" y="78740"/>
                  </a:lnTo>
                  <a:lnTo>
                    <a:pt x="109220" y="81280"/>
                  </a:lnTo>
                  <a:cubicBezTo>
                    <a:pt x="129540" y="82550"/>
                    <a:pt x="148590" y="81280"/>
                    <a:pt x="163830" y="80010"/>
                  </a:cubicBezTo>
                  <a:lnTo>
                    <a:pt x="163830" y="83820"/>
                  </a:lnTo>
                  <a:lnTo>
                    <a:pt x="168910" y="86360"/>
                  </a:lnTo>
                  <a:lnTo>
                    <a:pt x="217170" y="82550"/>
                  </a:lnTo>
                  <a:cubicBezTo>
                    <a:pt x="261620" y="80010"/>
                    <a:pt x="269240" y="78740"/>
                    <a:pt x="314960" y="73660"/>
                  </a:cubicBezTo>
                  <a:cubicBezTo>
                    <a:pt x="346710" y="76200"/>
                    <a:pt x="377190" y="78740"/>
                    <a:pt x="408940" y="77470"/>
                  </a:cubicBezTo>
                  <a:cubicBezTo>
                    <a:pt x="419100" y="78740"/>
                    <a:pt x="431800" y="80010"/>
                    <a:pt x="448310" y="80010"/>
                  </a:cubicBezTo>
                  <a:lnTo>
                    <a:pt x="448310" y="77470"/>
                  </a:lnTo>
                  <a:lnTo>
                    <a:pt x="450850" y="77470"/>
                  </a:lnTo>
                  <a:cubicBezTo>
                    <a:pt x="452120" y="78740"/>
                    <a:pt x="453390" y="78740"/>
                    <a:pt x="454660" y="80010"/>
                  </a:cubicBezTo>
                  <a:lnTo>
                    <a:pt x="457200" y="80010"/>
                  </a:lnTo>
                  <a:cubicBezTo>
                    <a:pt x="468630" y="77470"/>
                    <a:pt x="481330" y="76200"/>
                    <a:pt x="496570" y="74930"/>
                  </a:cubicBezTo>
                  <a:lnTo>
                    <a:pt x="514350" y="82550"/>
                  </a:lnTo>
                  <a:lnTo>
                    <a:pt x="519430" y="78740"/>
                  </a:lnTo>
                  <a:lnTo>
                    <a:pt x="635000" y="85090"/>
                  </a:lnTo>
                  <a:cubicBezTo>
                    <a:pt x="652780" y="82550"/>
                    <a:pt x="670560" y="81280"/>
                    <a:pt x="687070" y="78740"/>
                  </a:cubicBezTo>
                  <a:cubicBezTo>
                    <a:pt x="712470" y="78740"/>
                    <a:pt x="736600" y="80010"/>
                    <a:pt x="762000" y="80010"/>
                  </a:cubicBezTo>
                  <a:lnTo>
                    <a:pt x="762000" y="85090"/>
                  </a:lnTo>
                  <a:lnTo>
                    <a:pt x="812800" y="81280"/>
                  </a:lnTo>
                  <a:cubicBezTo>
                    <a:pt x="821690" y="81280"/>
                    <a:pt x="830580" y="81280"/>
                    <a:pt x="840740" y="82550"/>
                  </a:cubicBezTo>
                  <a:lnTo>
                    <a:pt x="840740" y="85090"/>
                  </a:lnTo>
                  <a:cubicBezTo>
                    <a:pt x="926794" y="83820"/>
                    <a:pt x="1084094" y="85090"/>
                    <a:pt x="1269484" y="85090"/>
                  </a:cubicBezTo>
                  <a:lnTo>
                    <a:pt x="1398694" y="85090"/>
                  </a:lnTo>
                  <a:lnTo>
                    <a:pt x="1348134" y="80010"/>
                  </a:lnTo>
                  <a:cubicBezTo>
                    <a:pt x="1381841" y="80010"/>
                    <a:pt x="1404312" y="81280"/>
                    <a:pt x="1432402" y="81280"/>
                  </a:cubicBezTo>
                  <a:cubicBezTo>
                    <a:pt x="1449255" y="81280"/>
                    <a:pt x="1466109" y="82550"/>
                    <a:pt x="1482962" y="82550"/>
                  </a:cubicBezTo>
                  <a:lnTo>
                    <a:pt x="1494198" y="82550"/>
                  </a:lnTo>
                  <a:cubicBezTo>
                    <a:pt x="1511051" y="81280"/>
                    <a:pt x="1533523" y="80010"/>
                    <a:pt x="1544758" y="77470"/>
                  </a:cubicBezTo>
                  <a:lnTo>
                    <a:pt x="1544758" y="78740"/>
                  </a:lnTo>
                  <a:cubicBezTo>
                    <a:pt x="1673969" y="83820"/>
                    <a:pt x="1763855" y="82550"/>
                    <a:pt x="1836887" y="78740"/>
                  </a:cubicBezTo>
                  <a:lnTo>
                    <a:pt x="1848122" y="78740"/>
                  </a:lnTo>
                  <a:cubicBezTo>
                    <a:pt x="2117779" y="78740"/>
                    <a:pt x="2421143" y="78740"/>
                    <a:pt x="2488558" y="86360"/>
                  </a:cubicBezTo>
                  <a:lnTo>
                    <a:pt x="2499793" y="86360"/>
                  </a:lnTo>
                  <a:cubicBezTo>
                    <a:pt x="2600914" y="86360"/>
                    <a:pt x="2623386" y="86360"/>
                    <a:pt x="2629004" y="80010"/>
                  </a:cubicBezTo>
                  <a:lnTo>
                    <a:pt x="2673947" y="80010"/>
                  </a:lnTo>
                  <a:lnTo>
                    <a:pt x="2746979" y="83820"/>
                  </a:lnTo>
                  <a:lnTo>
                    <a:pt x="2814393" y="78740"/>
                  </a:lnTo>
                  <a:cubicBezTo>
                    <a:pt x="2848100" y="78740"/>
                    <a:pt x="2881807" y="78740"/>
                    <a:pt x="2904279" y="80010"/>
                  </a:cubicBezTo>
                  <a:lnTo>
                    <a:pt x="2904279" y="88900"/>
                  </a:lnTo>
                  <a:cubicBezTo>
                    <a:pt x="3044725" y="91440"/>
                    <a:pt x="3252585" y="90170"/>
                    <a:pt x="3404267" y="88900"/>
                  </a:cubicBezTo>
                  <a:cubicBezTo>
                    <a:pt x="3471682" y="88900"/>
                    <a:pt x="3533478" y="87630"/>
                    <a:pt x="3567185" y="87630"/>
                  </a:cubicBezTo>
                  <a:lnTo>
                    <a:pt x="3567185" y="85090"/>
                  </a:lnTo>
                  <a:lnTo>
                    <a:pt x="4027849" y="85090"/>
                  </a:lnTo>
                  <a:lnTo>
                    <a:pt x="4027849" y="87630"/>
                  </a:lnTo>
                  <a:cubicBezTo>
                    <a:pt x="4044702" y="86360"/>
                    <a:pt x="4061556" y="86360"/>
                    <a:pt x="4072792" y="85090"/>
                  </a:cubicBezTo>
                  <a:lnTo>
                    <a:pt x="4224474" y="85090"/>
                  </a:lnTo>
                  <a:cubicBezTo>
                    <a:pt x="4623341" y="85090"/>
                    <a:pt x="5039062" y="85090"/>
                    <a:pt x="5404222" y="81280"/>
                  </a:cubicBezTo>
                  <a:lnTo>
                    <a:pt x="5426694" y="81280"/>
                  </a:lnTo>
                  <a:cubicBezTo>
                    <a:pt x="5466019" y="81280"/>
                    <a:pt x="5499727" y="80010"/>
                    <a:pt x="5539051" y="80010"/>
                  </a:cubicBezTo>
                  <a:lnTo>
                    <a:pt x="5730058" y="77470"/>
                  </a:lnTo>
                  <a:lnTo>
                    <a:pt x="5690733" y="74930"/>
                  </a:lnTo>
                  <a:lnTo>
                    <a:pt x="5775001" y="74930"/>
                  </a:lnTo>
                  <a:cubicBezTo>
                    <a:pt x="5803090" y="78740"/>
                    <a:pt x="5853650" y="81280"/>
                    <a:pt x="5887358" y="83820"/>
                  </a:cubicBezTo>
                  <a:lnTo>
                    <a:pt x="5892976" y="77470"/>
                  </a:lnTo>
                  <a:lnTo>
                    <a:pt x="5898593" y="82550"/>
                  </a:lnTo>
                  <a:cubicBezTo>
                    <a:pt x="5915447" y="81280"/>
                    <a:pt x="6022186" y="82550"/>
                    <a:pt x="6112072" y="82550"/>
                  </a:cubicBezTo>
                  <a:lnTo>
                    <a:pt x="6370494" y="82550"/>
                  </a:lnTo>
                  <a:lnTo>
                    <a:pt x="6370494" y="78740"/>
                  </a:lnTo>
                  <a:cubicBezTo>
                    <a:pt x="6392965" y="78740"/>
                    <a:pt x="6409818" y="78740"/>
                    <a:pt x="6432290" y="77470"/>
                  </a:cubicBezTo>
                  <a:lnTo>
                    <a:pt x="6437908" y="77470"/>
                  </a:lnTo>
                  <a:cubicBezTo>
                    <a:pt x="6499704" y="76200"/>
                    <a:pt x="6567119" y="74930"/>
                    <a:pt x="6645768" y="73660"/>
                  </a:cubicBezTo>
                  <a:cubicBezTo>
                    <a:pt x="6640150" y="74930"/>
                    <a:pt x="6640150" y="76200"/>
                    <a:pt x="6634532" y="77470"/>
                  </a:cubicBezTo>
                  <a:cubicBezTo>
                    <a:pt x="6628914" y="83820"/>
                    <a:pt x="6662622" y="87630"/>
                    <a:pt x="6679475" y="88900"/>
                  </a:cubicBezTo>
                  <a:lnTo>
                    <a:pt x="6690711" y="88900"/>
                  </a:lnTo>
                  <a:cubicBezTo>
                    <a:pt x="6842393" y="90170"/>
                    <a:pt x="6870482" y="88900"/>
                    <a:pt x="6892953" y="85090"/>
                  </a:cubicBezTo>
                  <a:cubicBezTo>
                    <a:pt x="6898571" y="83820"/>
                    <a:pt x="6909807" y="82550"/>
                    <a:pt x="7039018" y="83820"/>
                  </a:cubicBezTo>
                  <a:lnTo>
                    <a:pt x="7050253" y="83820"/>
                  </a:lnTo>
                  <a:cubicBezTo>
                    <a:pt x="7067107" y="82550"/>
                    <a:pt x="7078342" y="81280"/>
                    <a:pt x="7083961" y="80010"/>
                  </a:cubicBezTo>
                  <a:cubicBezTo>
                    <a:pt x="7230025" y="78740"/>
                    <a:pt x="7280586" y="77470"/>
                    <a:pt x="7319911" y="76200"/>
                  </a:cubicBezTo>
                  <a:lnTo>
                    <a:pt x="7460356" y="78740"/>
                  </a:lnTo>
                  <a:cubicBezTo>
                    <a:pt x="7510917" y="80010"/>
                    <a:pt x="7539006" y="80010"/>
                    <a:pt x="7555860" y="81280"/>
                  </a:cubicBezTo>
                  <a:lnTo>
                    <a:pt x="7555860" y="90170"/>
                  </a:lnTo>
                  <a:lnTo>
                    <a:pt x="8224385" y="92710"/>
                  </a:lnTo>
                  <a:lnTo>
                    <a:pt x="8201913" y="91440"/>
                  </a:lnTo>
                  <a:cubicBezTo>
                    <a:pt x="8246856" y="90170"/>
                    <a:pt x="8336742" y="87630"/>
                    <a:pt x="8398538" y="87630"/>
                  </a:cubicBezTo>
                  <a:cubicBezTo>
                    <a:pt x="8533367" y="85090"/>
                    <a:pt x="8589545" y="83820"/>
                    <a:pt x="8609886" y="81280"/>
                  </a:cubicBezTo>
                  <a:lnTo>
                    <a:pt x="8620046" y="81280"/>
                  </a:lnTo>
                  <a:lnTo>
                    <a:pt x="8622586" y="85090"/>
                  </a:lnTo>
                  <a:lnTo>
                    <a:pt x="8622586" y="63500"/>
                  </a:lnTo>
                  <a:lnTo>
                    <a:pt x="8625125" y="63500"/>
                  </a:lnTo>
                  <a:lnTo>
                    <a:pt x="8623856" y="85090"/>
                  </a:lnTo>
                  <a:lnTo>
                    <a:pt x="8627666" y="83820"/>
                  </a:lnTo>
                  <a:cubicBezTo>
                    <a:pt x="8634016" y="82550"/>
                    <a:pt x="8659416" y="81280"/>
                    <a:pt x="8686086" y="80010"/>
                  </a:cubicBezTo>
                  <a:lnTo>
                    <a:pt x="8686086" y="85090"/>
                  </a:lnTo>
                  <a:cubicBezTo>
                    <a:pt x="8710216" y="86360"/>
                    <a:pt x="8730536" y="85090"/>
                    <a:pt x="8750856" y="82550"/>
                  </a:cubicBezTo>
                  <a:cubicBezTo>
                    <a:pt x="8777525" y="80010"/>
                    <a:pt x="8804196" y="77470"/>
                    <a:pt x="8841025" y="82550"/>
                  </a:cubicBezTo>
                  <a:cubicBezTo>
                    <a:pt x="8849916" y="82550"/>
                    <a:pt x="8862616" y="85090"/>
                    <a:pt x="8875316" y="86360"/>
                  </a:cubicBezTo>
                  <a:cubicBezTo>
                    <a:pt x="8903256" y="90170"/>
                    <a:pt x="8913416" y="91440"/>
                    <a:pt x="8918496" y="86360"/>
                  </a:cubicBezTo>
                  <a:lnTo>
                    <a:pt x="8919766" y="85090"/>
                  </a:lnTo>
                  <a:cubicBezTo>
                    <a:pt x="8927386" y="85090"/>
                    <a:pt x="8935006" y="85090"/>
                    <a:pt x="8943896" y="83820"/>
                  </a:cubicBezTo>
                  <a:cubicBezTo>
                    <a:pt x="8966756" y="82550"/>
                    <a:pt x="8989616" y="81280"/>
                    <a:pt x="9016286" y="85090"/>
                  </a:cubicBezTo>
                  <a:lnTo>
                    <a:pt x="9018825" y="85090"/>
                  </a:lnTo>
                  <a:cubicBezTo>
                    <a:pt x="9020096" y="85090"/>
                    <a:pt x="9021366" y="85090"/>
                    <a:pt x="9021366" y="83820"/>
                  </a:cubicBezTo>
                  <a:lnTo>
                    <a:pt x="9035336" y="86360"/>
                  </a:lnTo>
                  <a:cubicBezTo>
                    <a:pt x="9048036" y="88900"/>
                    <a:pt x="9070896" y="87630"/>
                    <a:pt x="9091216" y="86360"/>
                  </a:cubicBezTo>
                  <a:cubicBezTo>
                    <a:pt x="9101375" y="86360"/>
                    <a:pt x="9112806" y="85090"/>
                    <a:pt x="9119156" y="85090"/>
                  </a:cubicBezTo>
                  <a:lnTo>
                    <a:pt x="9120425" y="90170"/>
                  </a:lnTo>
                  <a:cubicBezTo>
                    <a:pt x="9142016" y="83820"/>
                    <a:pt x="9168686" y="83820"/>
                    <a:pt x="9199166" y="85090"/>
                  </a:cubicBezTo>
                  <a:cubicBezTo>
                    <a:pt x="9223296" y="86360"/>
                    <a:pt x="9251236" y="86360"/>
                    <a:pt x="9280446" y="83820"/>
                  </a:cubicBezTo>
                  <a:lnTo>
                    <a:pt x="9276636" y="87630"/>
                  </a:lnTo>
                  <a:lnTo>
                    <a:pt x="9299496" y="85090"/>
                  </a:lnTo>
                  <a:cubicBezTo>
                    <a:pt x="9302036" y="85090"/>
                    <a:pt x="9304576" y="85090"/>
                    <a:pt x="9308386" y="83820"/>
                  </a:cubicBezTo>
                  <a:lnTo>
                    <a:pt x="9309656" y="90170"/>
                  </a:lnTo>
                  <a:cubicBezTo>
                    <a:pt x="9326166" y="88900"/>
                    <a:pt x="9342676" y="87630"/>
                    <a:pt x="9364266" y="88900"/>
                  </a:cubicBezTo>
                  <a:lnTo>
                    <a:pt x="9368076" y="88900"/>
                  </a:lnTo>
                  <a:lnTo>
                    <a:pt x="9378236" y="90170"/>
                  </a:lnTo>
                  <a:lnTo>
                    <a:pt x="9378236" y="109220"/>
                  </a:lnTo>
                  <a:lnTo>
                    <a:pt x="9390936" y="109220"/>
                  </a:lnTo>
                  <a:lnTo>
                    <a:pt x="9390936" y="115570"/>
                  </a:lnTo>
                  <a:cubicBezTo>
                    <a:pt x="9389666" y="129540"/>
                    <a:pt x="9388396" y="138430"/>
                    <a:pt x="9385856" y="148590"/>
                  </a:cubicBezTo>
                  <a:lnTo>
                    <a:pt x="9385856" y="151130"/>
                  </a:lnTo>
                  <a:cubicBezTo>
                    <a:pt x="9380776" y="176530"/>
                    <a:pt x="9376966" y="201930"/>
                    <a:pt x="9378236" y="271780"/>
                  </a:cubicBezTo>
                  <a:lnTo>
                    <a:pt x="9382046" y="271780"/>
                  </a:lnTo>
                  <a:cubicBezTo>
                    <a:pt x="9380776" y="293370"/>
                    <a:pt x="9379506" y="311150"/>
                    <a:pt x="9376966" y="321310"/>
                  </a:cubicBezTo>
                  <a:cubicBezTo>
                    <a:pt x="9376966" y="369570"/>
                    <a:pt x="9378236" y="372110"/>
                    <a:pt x="9384586" y="372110"/>
                  </a:cubicBezTo>
                  <a:cubicBezTo>
                    <a:pt x="9384586" y="384810"/>
                    <a:pt x="9385856" y="394970"/>
                    <a:pt x="9388396" y="407670"/>
                  </a:cubicBezTo>
                  <a:cubicBezTo>
                    <a:pt x="9389666" y="417830"/>
                    <a:pt x="9392206" y="429260"/>
                    <a:pt x="9392206" y="443230"/>
                  </a:cubicBezTo>
                  <a:lnTo>
                    <a:pt x="9387126" y="443230"/>
                  </a:lnTo>
                  <a:lnTo>
                    <a:pt x="9387126" y="449580"/>
                  </a:lnTo>
                  <a:cubicBezTo>
                    <a:pt x="9384586" y="513080"/>
                    <a:pt x="9388396" y="520700"/>
                    <a:pt x="9392206" y="528320"/>
                  </a:cubicBezTo>
                  <a:cubicBezTo>
                    <a:pt x="9393476" y="530860"/>
                    <a:pt x="9394746" y="534670"/>
                    <a:pt x="9396016" y="544830"/>
                  </a:cubicBezTo>
                  <a:lnTo>
                    <a:pt x="9387126" y="546100"/>
                  </a:lnTo>
                  <a:close/>
                  <a:moveTo>
                    <a:pt x="9390936" y="756920"/>
                  </a:moveTo>
                  <a:lnTo>
                    <a:pt x="9388396" y="751840"/>
                  </a:lnTo>
                  <a:lnTo>
                    <a:pt x="9389666" y="745490"/>
                  </a:lnTo>
                  <a:cubicBezTo>
                    <a:pt x="9390936" y="750570"/>
                    <a:pt x="9390936" y="754380"/>
                    <a:pt x="9390936" y="756920"/>
                  </a:cubicBezTo>
                  <a:close/>
                  <a:moveTo>
                    <a:pt x="73660" y="2895158"/>
                  </a:moveTo>
                  <a:lnTo>
                    <a:pt x="76200" y="2900238"/>
                  </a:lnTo>
                  <a:lnTo>
                    <a:pt x="74930" y="2906588"/>
                  </a:lnTo>
                  <a:cubicBezTo>
                    <a:pt x="73660" y="2902778"/>
                    <a:pt x="73660" y="2898968"/>
                    <a:pt x="73660" y="2895158"/>
                  </a:cubicBezTo>
                  <a:close/>
                  <a:moveTo>
                    <a:pt x="9426496" y="628650"/>
                  </a:moveTo>
                  <a:lnTo>
                    <a:pt x="9426496" y="619760"/>
                  </a:lnTo>
                  <a:cubicBezTo>
                    <a:pt x="9426496" y="623570"/>
                    <a:pt x="9427766" y="626110"/>
                    <a:pt x="9427766" y="628650"/>
                  </a:cubicBezTo>
                  <a:lnTo>
                    <a:pt x="9426496" y="628650"/>
                  </a:lnTo>
                  <a:close/>
                  <a:moveTo>
                    <a:pt x="9455706" y="1367850"/>
                  </a:moveTo>
                  <a:lnTo>
                    <a:pt x="9451896" y="1366451"/>
                  </a:lnTo>
                  <a:cubicBezTo>
                    <a:pt x="9453166" y="1366451"/>
                    <a:pt x="9454436" y="1367850"/>
                    <a:pt x="9455706" y="1367850"/>
                  </a:cubicBezTo>
                  <a:close/>
                </a:path>
              </a:pathLst>
            </a:custGeom>
            <a:solidFill>
              <a:srgbClr val="DFD4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22"/>
            <p:cNvSpPr/>
            <p:nvPr/>
          </p:nvSpPr>
          <p:spPr>
            <a:xfrm>
              <a:off x="1017755" y="1957871"/>
              <a:ext cx="19431930" cy="7183607"/>
            </a:xfrm>
            <a:prstGeom prst="rect">
              <a:avLst/>
            </a:prstGeom>
            <a:solidFill>
              <a:srgbClr val="DFD4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22"/>
            <p:cNvSpPr/>
            <p:nvPr/>
          </p:nvSpPr>
          <p:spPr>
            <a:xfrm>
              <a:off x="0" y="0"/>
              <a:ext cx="5835277" cy="11070274"/>
            </a:xfrm>
            <a:custGeom>
              <a:rect b="b" l="l" r="r" t="t"/>
              <a:pathLst>
                <a:path extrusionOk="0" h="11070274" w="5835277">
                  <a:moveTo>
                    <a:pt x="0" y="0"/>
                  </a:moveTo>
                  <a:lnTo>
                    <a:pt x="5835277" y="0"/>
                  </a:lnTo>
                  <a:lnTo>
                    <a:pt x="5835277" y="11070274"/>
                  </a:lnTo>
                  <a:lnTo>
                    <a:pt x="0" y="11070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-74504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22"/>
            <p:cNvSpPr/>
            <p:nvPr/>
          </p:nvSpPr>
          <p:spPr>
            <a:xfrm>
              <a:off x="15805523" y="0"/>
              <a:ext cx="5835277" cy="11070274"/>
            </a:xfrm>
            <a:custGeom>
              <a:rect b="b" l="l" r="r" t="t"/>
              <a:pathLst>
                <a:path extrusionOk="0" h="11070274" w="5835277">
                  <a:moveTo>
                    <a:pt x="0" y="0"/>
                  </a:moveTo>
                  <a:lnTo>
                    <a:pt x="5835277" y="0"/>
                  </a:lnTo>
                  <a:lnTo>
                    <a:pt x="5835277" y="11070274"/>
                  </a:lnTo>
                  <a:lnTo>
                    <a:pt x="0" y="11070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74504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6" name="Google Shape;696;p22"/>
          <p:cNvSpPr/>
          <p:nvPr/>
        </p:nvSpPr>
        <p:spPr>
          <a:xfrm rot="1068124">
            <a:off x="3678133" y="1321827"/>
            <a:ext cx="2274793" cy="2281000"/>
          </a:xfrm>
          <a:custGeom>
            <a:rect b="b" l="l" r="r" t="t"/>
            <a:pathLst>
              <a:path extrusionOk="0" h="2281000" w="2274793">
                <a:moveTo>
                  <a:pt x="0" y="0"/>
                </a:moveTo>
                <a:lnTo>
                  <a:pt x="2274793" y="0"/>
                </a:lnTo>
                <a:lnTo>
                  <a:pt x="2274793" y="2281000"/>
                </a:lnTo>
                <a:lnTo>
                  <a:pt x="0" y="2281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22"/>
          <p:cNvSpPr/>
          <p:nvPr/>
        </p:nvSpPr>
        <p:spPr>
          <a:xfrm rot="-425332">
            <a:off x="1825954" y="5070259"/>
            <a:ext cx="2392910" cy="2762378"/>
          </a:xfrm>
          <a:custGeom>
            <a:rect b="b" l="l" r="r" t="t"/>
            <a:pathLst>
              <a:path extrusionOk="0" h="2762378" w="2392910">
                <a:moveTo>
                  <a:pt x="0" y="0"/>
                </a:moveTo>
                <a:lnTo>
                  <a:pt x="2392910" y="0"/>
                </a:lnTo>
                <a:lnTo>
                  <a:pt x="2392910" y="2762379"/>
                </a:lnTo>
                <a:lnTo>
                  <a:pt x="0" y="2762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22"/>
          <p:cNvSpPr txBox="1"/>
          <p:nvPr/>
        </p:nvSpPr>
        <p:spPr>
          <a:xfrm>
            <a:off x="2324729" y="4260103"/>
            <a:ext cx="13655298" cy="1203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999">
                <a:solidFill>
                  <a:srgbClr val="5F1A1F"/>
                </a:solidFill>
                <a:latin typeface="Vollkorn"/>
                <a:ea typeface="Vollkorn"/>
                <a:cs typeface="Vollkorn"/>
                <a:sym typeface="Vollkorn"/>
              </a:rPr>
              <a:t>XIN CẢM ƠN!!!</a:t>
            </a:r>
            <a:endParaRPr/>
          </a:p>
        </p:txBody>
      </p:sp>
      <p:sp>
        <p:nvSpPr>
          <p:cNvPr id="699" name="Google Shape;699;p22"/>
          <p:cNvSpPr/>
          <p:nvPr/>
        </p:nvSpPr>
        <p:spPr>
          <a:xfrm rot="1247283">
            <a:off x="12877263" y="5702851"/>
            <a:ext cx="2427527" cy="2309185"/>
          </a:xfrm>
          <a:custGeom>
            <a:rect b="b" l="l" r="r" t="t"/>
            <a:pathLst>
              <a:path extrusionOk="0" h="2309185" w="2427527">
                <a:moveTo>
                  <a:pt x="0" y="0"/>
                </a:moveTo>
                <a:lnTo>
                  <a:pt x="2427527" y="0"/>
                </a:lnTo>
                <a:lnTo>
                  <a:pt x="2427527" y="2309184"/>
                </a:lnTo>
                <a:lnTo>
                  <a:pt x="0" y="2309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22"/>
          <p:cNvSpPr/>
          <p:nvPr/>
        </p:nvSpPr>
        <p:spPr>
          <a:xfrm>
            <a:off x="13666685" y="1477893"/>
            <a:ext cx="1968867" cy="1968867"/>
          </a:xfrm>
          <a:custGeom>
            <a:rect b="b" l="l" r="r" t="t"/>
            <a:pathLst>
              <a:path extrusionOk="0" h="1968867" w="1968867">
                <a:moveTo>
                  <a:pt x="0" y="0"/>
                </a:moveTo>
                <a:lnTo>
                  <a:pt x="1968867" y="0"/>
                </a:lnTo>
                <a:lnTo>
                  <a:pt x="1968867" y="1968868"/>
                </a:lnTo>
                <a:lnTo>
                  <a:pt x="0" y="1968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22"/>
          <p:cNvSpPr/>
          <p:nvPr/>
        </p:nvSpPr>
        <p:spPr>
          <a:xfrm>
            <a:off x="8247136" y="235520"/>
            <a:ext cx="1810485" cy="793180"/>
          </a:xfrm>
          <a:custGeom>
            <a:rect b="b" l="l" r="r" t="t"/>
            <a:pathLst>
              <a:path extrusionOk="0" h="793180" w="1810485">
                <a:moveTo>
                  <a:pt x="0" y="0"/>
                </a:moveTo>
                <a:lnTo>
                  <a:pt x="1810485" y="0"/>
                </a:lnTo>
                <a:lnTo>
                  <a:pt x="1810485" y="793180"/>
                </a:lnTo>
                <a:lnTo>
                  <a:pt x="0" y="793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10371" l="-2082" r="-3196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" name="Google Shape;119;p3"/>
          <p:cNvGrpSpPr/>
          <p:nvPr/>
        </p:nvGrpSpPr>
        <p:grpSpPr>
          <a:xfrm>
            <a:off x="14359408" y="1884065"/>
            <a:ext cx="3294982" cy="1322396"/>
            <a:chOff x="0" y="0"/>
            <a:chExt cx="4393309" cy="1763195"/>
          </a:xfrm>
        </p:grpSpPr>
        <p:sp>
          <p:nvSpPr>
            <p:cNvPr id="120" name="Google Shape;120;p3"/>
            <p:cNvSpPr/>
            <p:nvPr/>
          </p:nvSpPr>
          <p:spPr>
            <a:xfrm>
              <a:off x="12700" y="0"/>
              <a:ext cx="4380609" cy="1763195"/>
            </a:xfrm>
            <a:custGeom>
              <a:rect b="b" l="l" r="r" t="t"/>
              <a:pathLst>
                <a:path extrusionOk="0" h="1763195" w="4380609">
                  <a:moveTo>
                    <a:pt x="0" y="0"/>
                  </a:moveTo>
                  <a:lnTo>
                    <a:pt x="4380609" y="0"/>
                  </a:lnTo>
                  <a:lnTo>
                    <a:pt x="4380609" y="1763195"/>
                  </a:lnTo>
                  <a:lnTo>
                    <a:pt x="0" y="176319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3"/>
            <p:cNvSpPr txBox="1"/>
            <p:nvPr/>
          </p:nvSpPr>
          <p:spPr>
            <a:xfrm>
              <a:off x="0" y="87799"/>
              <a:ext cx="4338000" cy="160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Đại hội lần thứ XI (2011)</a:t>
              </a:r>
              <a:endParaRPr i="1"/>
            </a:p>
            <a:p>
              <a:pPr indent="0" lvl="0" marL="0" marR="0" rtl="0" algn="ctr">
                <a:lnSpc>
                  <a:spcPct val="13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của Đảng bổ sung, phát triển Cương lĩnh 1991</a:t>
              </a:r>
              <a:endParaRPr i="1"/>
            </a:p>
          </p:txBody>
        </p:sp>
      </p:grpSp>
      <p:sp>
        <p:nvSpPr>
          <p:cNvPr id="122" name="Google Shape;122;p3"/>
          <p:cNvSpPr txBox="1"/>
          <p:nvPr/>
        </p:nvSpPr>
        <p:spPr>
          <a:xfrm>
            <a:off x="1012701" y="1321031"/>
            <a:ext cx="162627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Tiếp tục công cuộc đổi mới, đẩy mạnh công nghiệp hóa, hiện đại hóa và hội nhập quốc tế (từ 1996 đến nay)</a:t>
            </a:r>
            <a:endParaRPr i="1"/>
          </a:p>
        </p:txBody>
      </p:sp>
      <p:sp>
        <p:nvSpPr>
          <p:cNvPr id="123" name="Google Shape;123;p3"/>
          <p:cNvSpPr txBox="1"/>
          <p:nvPr/>
        </p:nvSpPr>
        <p:spPr>
          <a:xfrm>
            <a:off x="918770" y="721066"/>
            <a:ext cx="16450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5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công cuộc đổi mới, đẩy mạnh công nghiệp hóa, hiện đại hóa và hội nhập quốc tế (từ năm 1986 đến nay)</a:t>
            </a:r>
            <a:endParaRPr i="1"/>
          </a:p>
        </p:txBody>
      </p:sp>
      <p:sp>
        <p:nvSpPr>
          <p:cNvPr id="124" name="Google Shape;124;p3"/>
          <p:cNvSpPr txBox="1"/>
          <p:nvPr/>
        </p:nvSpPr>
        <p:spPr>
          <a:xfrm>
            <a:off x="14668204" y="3254087"/>
            <a:ext cx="2667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Bối cảnh Đại hội XI</a:t>
            </a:r>
            <a:endParaRPr i="1" sz="1300"/>
          </a:p>
        </p:txBody>
      </p:sp>
      <p:sp>
        <p:nvSpPr>
          <p:cNvPr id="125" name="Google Shape;125;p3"/>
          <p:cNvSpPr txBox="1"/>
          <p:nvPr/>
        </p:nvSpPr>
        <p:spPr>
          <a:xfrm>
            <a:off x="5672595" y="8227695"/>
            <a:ext cx="66540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Hà Nội</a:t>
            </a:r>
            <a:endParaRPr i="1"/>
          </a:p>
          <a:p>
            <a:pPr indent="0" lvl="0" marL="0" marR="0" rtl="0" algn="ctr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12 - 19/1/2011</a:t>
            </a:r>
            <a:endParaRPr i="1"/>
          </a:p>
        </p:txBody>
      </p:sp>
      <p:sp>
        <p:nvSpPr>
          <p:cNvPr id="126" name="Google Shape;126;p3"/>
          <p:cNvSpPr txBox="1"/>
          <p:nvPr/>
        </p:nvSpPr>
        <p:spPr>
          <a:xfrm>
            <a:off x="918770" y="3466137"/>
            <a:ext cx="45081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Hòa bình, hợp tác và phát triển vẫn là xu thế lớn</a:t>
            </a:r>
            <a:endParaRPr i="1"/>
          </a:p>
        </p:txBody>
      </p:sp>
      <p:sp>
        <p:nvSpPr>
          <p:cNvPr id="127" name="Google Shape;127;p3"/>
          <p:cNvSpPr txBox="1"/>
          <p:nvPr/>
        </p:nvSpPr>
        <p:spPr>
          <a:xfrm>
            <a:off x="13146198" y="4373513"/>
            <a:ext cx="45081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Cả nước vừa kỷ niệm 1000 năm Thăng Long với những thành tựu 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quan trọng nhưng còn nhiều yếu kém</a:t>
            </a:r>
            <a:endParaRPr i="1"/>
          </a:p>
        </p:txBody>
      </p:sp>
      <p:sp>
        <p:nvSpPr>
          <p:cNvPr id="128" name="Google Shape;128;p3"/>
          <p:cNvSpPr txBox="1"/>
          <p:nvPr/>
        </p:nvSpPr>
        <p:spPr>
          <a:xfrm>
            <a:off x="13146198" y="6274584"/>
            <a:ext cx="45081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Các thế lực thù địch tiếp tục chống phá, kích động bạo loạn, đẩy mạnh hoạt động “Diễn biến hòa bình” </a:t>
            </a:r>
            <a:endParaRPr i="1"/>
          </a:p>
        </p:txBody>
      </p:sp>
      <p:sp>
        <p:nvSpPr>
          <p:cNvPr id="129" name="Google Shape;129;p3"/>
          <p:cNvSpPr/>
          <p:nvPr/>
        </p:nvSpPr>
        <p:spPr>
          <a:xfrm>
            <a:off x="5672595" y="3868538"/>
            <a:ext cx="6689111" cy="4223805"/>
          </a:xfrm>
          <a:custGeom>
            <a:rect b="b" l="l" r="r" t="t"/>
            <a:pathLst>
              <a:path extrusionOk="0" h="4223805" w="6689111">
                <a:moveTo>
                  <a:pt x="0" y="0"/>
                </a:moveTo>
                <a:lnTo>
                  <a:pt x="6689112" y="0"/>
                </a:lnTo>
                <a:lnTo>
                  <a:pt x="6689112" y="4223806"/>
                </a:lnTo>
                <a:lnTo>
                  <a:pt x="0" y="42238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"/>
          <p:cNvSpPr txBox="1"/>
          <p:nvPr/>
        </p:nvSpPr>
        <p:spPr>
          <a:xfrm>
            <a:off x="918770" y="4738559"/>
            <a:ext cx="4508100" cy="15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Chiến tranh cục bộ, xung đột 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vũ trang, khủng bố, tranh chấp lãnh thổ diễn biến phức tạp</a:t>
            </a:r>
            <a:endParaRPr i="1"/>
          </a:p>
        </p:txBody>
      </p:sp>
      <p:sp>
        <p:nvSpPr>
          <p:cNvPr id="131" name="Google Shape;131;p3"/>
          <p:cNvSpPr txBox="1"/>
          <p:nvPr/>
        </p:nvSpPr>
        <p:spPr>
          <a:xfrm>
            <a:off x="918770" y="6489135"/>
            <a:ext cx="4508100" cy="21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Thiên tai, dịch bệnh, khủng hoảng, suy thoái kinh tế toàn cầu, 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ô nhiễm môi trường, biến đổi 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khí hậu diễn ra nghiêm trọng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4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8" name="Google Shape;138;p4"/>
          <p:cNvGrpSpPr/>
          <p:nvPr/>
        </p:nvGrpSpPr>
        <p:grpSpPr>
          <a:xfrm>
            <a:off x="14359408" y="1884065"/>
            <a:ext cx="3294982" cy="1322396"/>
            <a:chOff x="0" y="0"/>
            <a:chExt cx="4393309" cy="1763195"/>
          </a:xfrm>
        </p:grpSpPr>
        <p:sp>
          <p:nvSpPr>
            <p:cNvPr id="139" name="Google Shape;139;p4"/>
            <p:cNvSpPr/>
            <p:nvPr/>
          </p:nvSpPr>
          <p:spPr>
            <a:xfrm>
              <a:off x="12700" y="0"/>
              <a:ext cx="4380609" cy="1763195"/>
            </a:xfrm>
            <a:custGeom>
              <a:rect b="b" l="l" r="r" t="t"/>
              <a:pathLst>
                <a:path extrusionOk="0" h="1763195" w="4380609">
                  <a:moveTo>
                    <a:pt x="0" y="0"/>
                  </a:moveTo>
                  <a:lnTo>
                    <a:pt x="4380609" y="0"/>
                  </a:lnTo>
                  <a:lnTo>
                    <a:pt x="4380609" y="1763195"/>
                  </a:lnTo>
                  <a:lnTo>
                    <a:pt x="0" y="176319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4"/>
            <p:cNvSpPr txBox="1"/>
            <p:nvPr/>
          </p:nvSpPr>
          <p:spPr>
            <a:xfrm>
              <a:off x="0" y="87799"/>
              <a:ext cx="4338000" cy="160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Đại hội lần thứ XI (2011)</a:t>
              </a:r>
              <a:endParaRPr i="1"/>
            </a:p>
            <a:p>
              <a:pPr indent="0" lvl="0" marL="0" marR="0" rtl="0" algn="ctr">
                <a:lnSpc>
                  <a:spcPct val="13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của Đảng bổ sung, phát triển Cương lĩnh 1991</a:t>
              </a:r>
              <a:endParaRPr i="1"/>
            </a:p>
          </p:txBody>
        </p:sp>
      </p:grpSp>
      <p:sp>
        <p:nvSpPr>
          <p:cNvPr id="141" name="Google Shape;141;p4"/>
          <p:cNvSpPr/>
          <p:nvPr/>
        </p:nvSpPr>
        <p:spPr>
          <a:xfrm>
            <a:off x="6800855" y="3868538"/>
            <a:ext cx="6689111" cy="4223805"/>
          </a:xfrm>
          <a:custGeom>
            <a:rect b="b" l="l" r="r" t="t"/>
            <a:pathLst>
              <a:path extrusionOk="0" h="4223805" w="6689111">
                <a:moveTo>
                  <a:pt x="0" y="0"/>
                </a:moveTo>
                <a:lnTo>
                  <a:pt x="6689111" y="0"/>
                </a:lnTo>
                <a:lnTo>
                  <a:pt x="6689111" y="4223806"/>
                </a:lnTo>
                <a:lnTo>
                  <a:pt x="0" y="42238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4"/>
          <p:cNvSpPr/>
          <p:nvPr/>
        </p:nvSpPr>
        <p:spPr>
          <a:xfrm>
            <a:off x="14090278" y="3944888"/>
            <a:ext cx="2825947" cy="2825947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30249" l="0" r="0" t="-657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4"/>
          <p:cNvSpPr txBox="1"/>
          <p:nvPr/>
        </p:nvSpPr>
        <p:spPr>
          <a:xfrm>
            <a:off x="1012701" y="1321031"/>
            <a:ext cx="162627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Tiếp tục công cuộc đổi mới, đẩy mạnh công nghiệp hóa, hiện đại hóa và hội nhập quốc tế (từ 1996 đến nay)</a:t>
            </a:r>
            <a:endParaRPr i="1"/>
          </a:p>
        </p:txBody>
      </p:sp>
      <p:sp>
        <p:nvSpPr>
          <p:cNvPr id="144" name="Google Shape;144;p4"/>
          <p:cNvSpPr txBox="1"/>
          <p:nvPr/>
        </p:nvSpPr>
        <p:spPr>
          <a:xfrm>
            <a:off x="918770" y="721066"/>
            <a:ext cx="16450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5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công cuộc đổi mới, đẩy mạnh công nghiệp hóa, hiện đại hóa và hội nhập quốc tế (từ năm 1986 đến nay)</a:t>
            </a:r>
            <a:endParaRPr i="1"/>
          </a:p>
        </p:txBody>
      </p:sp>
      <p:sp>
        <p:nvSpPr>
          <p:cNvPr id="145" name="Google Shape;145;p4"/>
          <p:cNvSpPr txBox="1"/>
          <p:nvPr/>
        </p:nvSpPr>
        <p:spPr>
          <a:xfrm>
            <a:off x="14637326" y="3254087"/>
            <a:ext cx="272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Nội dung Đại hội XI</a:t>
            </a:r>
            <a:endParaRPr i="1"/>
          </a:p>
        </p:txBody>
      </p:sp>
      <p:sp>
        <p:nvSpPr>
          <p:cNvPr id="146" name="Google Shape;146;p4"/>
          <p:cNvSpPr txBox="1"/>
          <p:nvPr/>
        </p:nvSpPr>
        <p:spPr>
          <a:xfrm>
            <a:off x="6800855" y="8227695"/>
            <a:ext cx="66540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Hà Nội</a:t>
            </a:r>
            <a:endParaRPr i="1"/>
          </a:p>
          <a:p>
            <a:pPr indent="0" lvl="0" marL="0" marR="0" rtl="0" algn="ctr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12 - 19/1/2011</a:t>
            </a:r>
            <a:endParaRPr i="1"/>
          </a:p>
        </p:txBody>
      </p:sp>
      <p:sp>
        <p:nvSpPr>
          <p:cNvPr id="147" name="Google Shape;147;p4"/>
          <p:cNvSpPr txBox="1"/>
          <p:nvPr/>
        </p:nvSpPr>
        <p:spPr>
          <a:xfrm>
            <a:off x="13249156" y="6965346"/>
            <a:ext cx="45081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Đồng chí Nguyễn Phú Trọng 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được bầu làm Tổng Bí thư</a:t>
            </a:r>
            <a:endParaRPr i="1"/>
          </a:p>
        </p:txBody>
      </p:sp>
      <p:sp>
        <p:nvSpPr>
          <p:cNvPr id="148" name="Google Shape;148;p4"/>
          <p:cNvSpPr/>
          <p:nvPr/>
        </p:nvSpPr>
        <p:spPr>
          <a:xfrm>
            <a:off x="2219775" y="2216002"/>
            <a:ext cx="2932018" cy="4144220"/>
          </a:xfrm>
          <a:custGeom>
            <a:rect b="b" l="l" r="r" t="t"/>
            <a:pathLst>
              <a:path extrusionOk="0" h="4144220" w="2932018">
                <a:moveTo>
                  <a:pt x="0" y="0"/>
                </a:moveTo>
                <a:lnTo>
                  <a:pt x="2932018" y="0"/>
                </a:lnTo>
                <a:lnTo>
                  <a:pt x="2932018" y="4144220"/>
                </a:lnTo>
                <a:lnTo>
                  <a:pt x="0" y="4144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5998" l="-250134" r="-12158" t="-9025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9" name="Google Shape;149;p4"/>
          <p:cNvGrpSpPr/>
          <p:nvPr/>
        </p:nvGrpSpPr>
        <p:grpSpPr>
          <a:xfrm>
            <a:off x="1589979" y="6770835"/>
            <a:ext cx="4191609" cy="2674954"/>
            <a:chOff x="0" y="0"/>
            <a:chExt cx="5588812" cy="3566605"/>
          </a:xfrm>
        </p:grpSpPr>
        <p:sp>
          <p:nvSpPr>
            <p:cNvPr id="150" name="Google Shape;150;p4"/>
            <p:cNvSpPr/>
            <p:nvPr/>
          </p:nvSpPr>
          <p:spPr>
            <a:xfrm>
              <a:off x="0" y="0"/>
              <a:ext cx="5588812" cy="3566605"/>
            </a:xfrm>
            <a:custGeom>
              <a:rect b="b" l="l" r="r" t="t"/>
              <a:pathLst>
                <a:path extrusionOk="0" h="3566605" w="5588812">
                  <a:moveTo>
                    <a:pt x="0" y="0"/>
                  </a:moveTo>
                  <a:lnTo>
                    <a:pt x="5588812" y="0"/>
                  </a:lnTo>
                  <a:lnTo>
                    <a:pt x="5588812" y="3566605"/>
                  </a:lnTo>
                  <a:lnTo>
                    <a:pt x="0" y="356660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-428" r="-427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4"/>
            <p:cNvSpPr txBox="1"/>
            <p:nvPr/>
          </p:nvSpPr>
          <p:spPr>
            <a:xfrm>
              <a:off x="268654" y="423571"/>
              <a:ext cx="5244600" cy="305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100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436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Chiến lược </a:t>
              </a:r>
              <a:endParaRPr i="1"/>
            </a:p>
            <a:p>
              <a:pPr indent="0" lvl="0" marL="0" marR="0" rtl="0" algn="ctr">
                <a:lnSpc>
                  <a:spcPct val="11100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436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phát triển </a:t>
              </a:r>
              <a:endParaRPr i="1"/>
            </a:p>
            <a:p>
              <a:pPr indent="0" lvl="0" marL="0" marR="0" rtl="0" algn="ctr">
                <a:lnSpc>
                  <a:spcPct val="11100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436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kinh tế - xã hội </a:t>
              </a:r>
              <a:endParaRPr i="1"/>
            </a:p>
            <a:p>
              <a:pPr indent="0" lvl="0" marL="0" marR="0" rtl="0" algn="ctr">
                <a:lnSpc>
                  <a:spcPct val="11100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436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2011 - 2020</a:t>
              </a:r>
              <a:endParaRPr i="1"/>
            </a:p>
          </p:txBody>
        </p:sp>
      </p:grpSp>
    </p:spTree>
  </p:cSld>
  <p:clrMapOvr>
    <a:masterClrMapping/>
  </p:clrMapOvr>
  <p:transition spd="slow" p14:dur="1500">
    <p:split orient="vert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5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8" name="Google Shape;158;p5"/>
          <p:cNvGrpSpPr/>
          <p:nvPr/>
        </p:nvGrpSpPr>
        <p:grpSpPr>
          <a:xfrm>
            <a:off x="14359408" y="1884065"/>
            <a:ext cx="3294982" cy="1322396"/>
            <a:chOff x="0" y="0"/>
            <a:chExt cx="4393309" cy="1763195"/>
          </a:xfrm>
        </p:grpSpPr>
        <p:sp>
          <p:nvSpPr>
            <p:cNvPr id="159" name="Google Shape;159;p5"/>
            <p:cNvSpPr/>
            <p:nvPr/>
          </p:nvSpPr>
          <p:spPr>
            <a:xfrm>
              <a:off x="12700" y="0"/>
              <a:ext cx="4380609" cy="1763195"/>
            </a:xfrm>
            <a:custGeom>
              <a:rect b="b" l="l" r="r" t="t"/>
              <a:pathLst>
                <a:path extrusionOk="0" h="1763195" w="4380609">
                  <a:moveTo>
                    <a:pt x="0" y="0"/>
                  </a:moveTo>
                  <a:lnTo>
                    <a:pt x="4380609" y="0"/>
                  </a:lnTo>
                  <a:lnTo>
                    <a:pt x="4380609" y="1763195"/>
                  </a:lnTo>
                  <a:lnTo>
                    <a:pt x="0" y="176319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5"/>
            <p:cNvSpPr txBox="1"/>
            <p:nvPr/>
          </p:nvSpPr>
          <p:spPr>
            <a:xfrm>
              <a:off x="0" y="87799"/>
              <a:ext cx="4338000" cy="160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Đại hội lần thứ XI (2011)</a:t>
              </a:r>
              <a:endParaRPr i="1"/>
            </a:p>
            <a:p>
              <a:pPr indent="0" lvl="0" marL="0" marR="0" rtl="0" algn="ctr">
                <a:lnSpc>
                  <a:spcPct val="13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của Đảng bổ sung, phát triển Cương lĩnh 1991</a:t>
              </a:r>
              <a:endParaRPr i="1"/>
            </a:p>
          </p:txBody>
        </p:sp>
      </p:grpSp>
      <p:sp>
        <p:nvSpPr>
          <p:cNvPr id="161" name="Google Shape;161;p5"/>
          <p:cNvSpPr txBox="1"/>
          <p:nvPr/>
        </p:nvSpPr>
        <p:spPr>
          <a:xfrm>
            <a:off x="1012701" y="1321031"/>
            <a:ext cx="162627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Tiếp tục công cuộc đổi mới, đẩy mạnh công nghiệp hóa, hiện đại hóa và hội nhập quốc tế (từ 1996 đến nay)</a:t>
            </a:r>
            <a:endParaRPr i="1"/>
          </a:p>
        </p:txBody>
      </p:sp>
      <p:sp>
        <p:nvSpPr>
          <p:cNvPr id="162" name="Google Shape;162;p5"/>
          <p:cNvSpPr txBox="1"/>
          <p:nvPr/>
        </p:nvSpPr>
        <p:spPr>
          <a:xfrm>
            <a:off x="918770" y="721066"/>
            <a:ext cx="16450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5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công cuộc đổi mới, đẩy mạnh công nghiệp hóa, hiện đại hóa và hội nhập quốc tế (từ năm 1986 đến nay)</a:t>
            </a:r>
            <a:endParaRPr i="1"/>
          </a:p>
        </p:txBody>
      </p:sp>
      <p:sp>
        <p:nvSpPr>
          <p:cNvPr id="163" name="Google Shape;163;p5"/>
          <p:cNvSpPr txBox="1"/>
          <p:nvPr/>
        </p:nvSpPr>
        <p:spPr>
          <a:xfrm>
            <a:off x="14637326" y="3254087"/>
            <a:ext cx="272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Nội dung Đại hội XI</a:t>
            </a:r>
            <a:endParaRPr i="1"/>
          </a:p>
        </p:txBody>
      </p:sp>
      <p:sp>
        <p:nvSpPr>
          <p:cNvPr id="164" name="Google Shape;164;p5"/>
          <p:cNvSpPr/>
          <p:nvPr/>
        </p:nvSpPr>
        <p:spPr>
          <a:xfrm>
            <a:off x="6050663" y="2840590"/>
            <a:ext cx="7021181" cy="1430566"/>
          </a:xfrm>
          <a:custGeom>
            <a:rect b="b" l="l" r="r" t="t"/>
            <a:pathLst>
              <a:path extrusionOk="0" h="1430566" w="7021181">
                <a:moveTo>
                  <a:pt x="0" y="0"/>
                </a:moveTo>
                <a:lnTo>
                  <a:pt x="7021181" y="0"/>
                </a:lnTo>
                <a:lnTo>
                  <a:pt x="7021181" y="1430566"/>
                </a:lnTo>
                <a:lnTo>
                  <a:pt x="0" y="14305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5"/>
          <p:cNvSpPr/>
          <p:nvPr/>
        </p:nvSpPr>
        <p:spPr>
          <a:xfrm>
            <a:off x="6112656" y="4541618"/>
            <a:ext cx="7021181" cy="1430566"/>
          </a:xfrm>
          <a:custGeom>
            <a:rect b="b" l="l" r="r" t="t"/>
            <a:pathLst>
              <a:path extrusionOk="0" h="1430566" w="7021181">
                <a:moveTo>
                  <a:pt x="0" y="0"/>
                </a:moveTo>
                <a:lnTo>
                  <a:pt x="7021180" y="0"/>
                </a:lnTo>
                <a:lnTo>
                  <a:pt x="7021180" y="1430565"/>
                </a:lnTo>
                <a:lnTo>
                  <a:pt x="0" y="14305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5"/>
          <p:cNvSpPr/>
          <p:nvPr/>
        </p:nvSpPr>
        <p:spPr>
          <a:xfrm>
            <a:off x="5988670" y="6242645"/>
            <a:ext cx="7021181" cy="1430566"/>
          </a:xfrm>
          <a:custGeom>
            <a:rect b="b" l="l" r="r" t="t"/>
            <a:pathLst>
              <a:path extrusionOk="0" h="1430566" w="7021181">
                <a:moveTo>
                  <a:pt x="0" y="0"/>
                </a:moveTo>
                <a:lnTo>
                  <a:pt x="7021181" y="0"/>
                </a:lnTo>
                <a:lnTo>
                  <a:pt x="7021181" y="1430566"/>
                </a:lnTo>
                <a:lnTo>
                  <a:pt x="0" y="14305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5"/>
          <p:cNvSpPr/>
          <p:nvPr/>
        </p:nvSpPr>
        <p:spPr>
          <a:xfrm>
            <a:off x="6112656" y="7899101"/>
            <a:ext cx="7021181" cy="1430566"/>
          </a:xfrm>
          <a:custGeom>
            <a:rect b="b" l="l" r="r" t="t"/>
            <a:pathLst>
              <a:path extrusionOk="0" h="1430566" w="7021181">
                <a:moveTo>
                  <a:pt x="0" y="0"/>
                </a:moveTo>
                <a:lnTo>
                  <a:pt x="7021180" y="0"/>
                </a:lnTo>
                <a:lnTo>
                  <a:pt x="7021180" y="1430565"/>
                </a:lnTo>
                <a:lnTo>
                  <a:pt x="0" y="14305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5"/>
          <p:cNvSpPr/>
          <p:nvPr/>
        </p:nvSpPr>
        <p:spPr>
          <a:xfrm>
            <a:off x="13009851" y="2903208"/>
            <a:ext cx="1239833" cy="1202638"/>
          </a:xfrm>
          <a:custGeom>
            <a:rect b="b" l="l" r="r" t="t"/>
            <a:pathLst>
              <a:path extrusionOk="0" h="1202638" w="1239833">
                <a:moveTo>
                  <a:pt x="0" y="0"/>
                </a:moveTo>
                <a:lnTo>
                  <a:pt x="1239833" y="0"/>
                </a:lnTo>
                <a:lnTo>
                  <a:pt x="1239833" y="1202638"/>
                </a:lnTo>
                <a:lnTo>
                  <a:pt x="0" y="1202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5"/>
          <p:cNvSpPr/>
          <p:nvPr/>
        </p:nvSpPr>
        <p:spPr>
          <a:xfrm>
            <a:off x="13071844" y="4541618"/>
            <a:ext cx="1239833" cy="1202638"/>
          </a:xfrm>
          <a:custGeom>
            <a:rect b="b" l="l" r="r" t="t"/>
            <a:pathLst>
              <a:path extrusionOk="0" h="1202638" w="1239833">
                <a:moveTo>
                  <a:pt x="0" y="0"/>
                </a:moveTo>
                <a:lnTo>
                  <a:pt x="1239833" y="0"/>
                </a:lnTo>
                <a:lnTo>
                  <a:pt x="1239833" y="1202638"/>
                </a:lnTo>
                <a:lnTo>
                  <a:pt x="0" y="1202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5"/>
          <p:cNvSpPr/>
          <p:nvPr/>
        </p:nvSpPr>
        <p:spPr>
          <a:xfrm>
            <a:off x="13071844" y="6220359"/>
            <a:ext cx="1239833" cy="1202638"/>
          </a:xfrm>
          <a:custGeom>
            <a:rect b="b" l="l" r="r" t="t"/>
            <a:pathLst>
              <a:path extrusionOk="0" h="1202638" w="1239833">
                <a:moveTo>
                  <a:pt x="0" y="0"/>
                </a:moveTo>
                <a:lnTo>
                  <a:pt x="1239833" y="0"/>
                </a:lnTo>
                <a:lnTo>
                  <a:pt x="1239833" y="1202638"/>
                </a:lnTo>
                <a:lnTo>
                  <a:pt x="0" y="1202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5"/>
          <p:cNvSpPr/>
          <p:nvPr/>
        </p:nvSpPr>
        <p:spPr>
          <a:xfrm>
            <a:off x="13133836" y="7897765"/>
            <a:ext cx="1225572" cy="1189315"/>
          </a:xfrm>
          <a:custGeom>
            <a:rect b="b" l="l" r="r" t="t"/>
            <a:pathLst>
              <a:path extrusionOk="0" h="1189315" w="1225572">
                <a:moveTo>
                  <a:pt x="0" y="0"/>
                </a:moveTo>
                <a:lnTo>
                  <a:pt x="1225572" y="0"/>
                </a:lnTo>
                <a:lnTo>
                  <a:pt x="1225572" y="1189315"/>
                </a:lnTo>
                <a:lnTo>
                  <a:pt x="0" y="11893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5"/>
          <p:cNvSpPr txBox="1"/>
          <p:nvPr/>
        </p:nvSpPr>
        <p:spPr>
          <a:xfrm>
            <a:off x="6433377" y="3087925"/>
            <a:ext cx="6251400" cy="10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323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Quá trình cách mạng Việt Nam và những bài học kinh nghiệm</a:t>
            </a:r>
            <a:endParaRPr i="1"/>
          </a:p>
        </p:txBody>
      </p:sp>
      <p:sp>
        <p:nvSpPr>
          <p:cNvPr id="173" name="Google Shape;173;p5"/>
          <p:cNvSpPr txBox="1"/>
          <p:nvPr/>
        </p:nvSpPr>
        <p:spPr>
          <a:xfrm>
            <a:off x="6497490" y="4792674"/>
            <a:ext cx="6251400" cy="10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31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Quá độ lên chủ nghĩa xã hội ở Việt Nam </a:t>
            </a:r>
            <a:endParaRPr i="1"/>
          </a:p>
          <a:p>
            <a:pPr indent="0" lvl="0" marL="0" marR="0" rtl="0" algn="ctr">
              <a:lnSpc>
                <a:spcPct val="11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31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trong bối cảnh mới diễn biến phức tạp</a:t>
            </a:r>
            <a:endParaRPr i="1"/>
          </a:p>
        </p:txBody>
      </p:sp>
      <p:sp>
        <p:nvSpPr>
          <p:cNvPr id="174" name="Google Shape;174;p5"/>
          <p:cNvSpPr txBox="1"/>
          <p:nvPr/>
        </p:nvSpPr>
        <p:spPr>
          <a:xfrm>
            <a:off x="6497490" y="6453064"/>
            <a:ext cx="62514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7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62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Những định hướng lớn về phát triển kinh tế, văn hóa, xã hội, quốc phòng an ninh, đối ngoại</a:t>
            </a:r>
            <a:endParaRPr i="1"/>
          </a:p>
        </p:txBody>
      </p:sp>
      <p:sp>
        <p:nvSpPr>
          <p:cNvPr id="175" name="Google Shape;175;p5"/>
          <p:cNvSpPr txBox="1"/>
          <p:nvPr/>
        </p:nvSpPr>
        <p:spPr>
          <a:xfrm>
            <a:off x="6497490" y="8144453"/>
            <a:ext cx="6251400" cy="10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31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Xây dựng, chỉnh đốn </a:t>
            </a:r>
            <a:endParaRPr i="1"/>
          </a:p>
          <a:p>
            <a:pPr indent="0" lvl="0" marL="0" marR="0" rtl="0" algn="ctr">
              <a:lnSpc>
                <a:spcPct val="11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31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và phát triển Đảng</a:t>
            </a:r>
            <a:endParaRPr i="1"/>
          </a:p>
        </p:txBody>
      </p:sp>
      <p:sp>
        <p:nvSpPr>
          <p:cNvPr id="176" name="Google Shape;176;p5"/>
          <p:cNvSpPr/>
          <p:nvPr/>
        </p:nvSpPr>
        <p:spPr>
          <a:xfrm>
            <a:off x="1281299" y="2840590"/>
            <a:ext cx="4033329" cy="5700852"/>
          </a:xfrm>
          <a:custGeom>
            <a:rect b="b" l="l" r="r" t="t"/>
            <a:pathLst>
              <a:path extrusionOk="0" h="5700852" w="4033329">
                <a:moveTo>
                  <a:pt x="0" y="0"/>
                </a:moveTo>
                <a:lnTo>
                  <a:pt x="4033329" y="0"/>
                </a:lnTo>
                <a:lnTo>
                  <a:pt x="4033329" y="5700852"/>
                </a:lnTo>
                <a:lnTo>
                  <a:pt x="0" y="57008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-5998" l="-250134" r="-12158" t="-9025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5"/>
          <p:cNvSpPr txBox="1"/>
          <p:nvPr/>
        </p:nvSpPr>
        <p:spPr>
          <a:xfrm>
            <a:off x="0" y="8532495"/>
            <a:ext cx="66540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Cương lĩnh 2011 bổ sung, </a:t>
            </a:r>
            <a:endParaRPr i="1"/>
          </a:p>
          <a:p>
            <a:pPr indent="0" lvl="0" marL="0" marR="0" rtl="0" algn="ctr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phát triển Cương lĩnh 1991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6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6"/>
          <p:cNvSpPr/>
          <p:nvPr/>
        </p:nvSpPr>
        <p:spPr>
          <a:xfrm rot="-5400000">
            <a:off x="8644575" y="1573448"/>
            <a:ext cx="1195104" cy="3025580"/>
          </a:xfrm>
          <a:custGeom>
            <a:rect b="b" l="l" r="r" t="t"/>
            <a:pathLst>
              <a:path extrusionOk="0" h="3025580" w="1195104">
                <a:moveTo>
                  <a:pt x="0" y="0"/>
                </a:moveTo>
                <a:lnTo>
                  <a:pt x="1195104" y="0"/>
                </a:lnTo>
                <a:lnTo>
                  <a:pt x="1195104" y="3025580"/>
                </a:lnTo>
                <a:lnTo>
                  <a:pt x="0" y="30255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5" name="Google Shape;185;p6"/>
          <p:cNvGrpSpPr/>
          <p:nvPr/>
        </p:nvGrpSpPr>
        <p:grpSpPr>
          <a:xfrm>
            <a:off x="1951517" y="2661375"/>
            <a:ext cx="14094798" cy="11463620"/>
            <a:chOff x="0" y="0"/>
            <a:chExt cx="18793064" cy="15284827"/>
          </a:xfrm>
        </p:grpSpPr>
        <p:grpSp>
          <p:nvGrpSpPr>
            <p:cNvPr id="186" name="Google Shape;186;p6"/>
            <p:cNvGrpSpPr/>
            <p:nvPr/>
          </p:nvGrpSpPr>
          <p:grpSpPr>
            <a:xfrm>
              <a:off x="4196462" y="4250532"/>
              <a:ext cx="11034295" cy="11034295"/>
              <a:chOff x="0" y="0"/>
              <a:chExt cx="812800" cy="812800"/>
            </a:xfrm>
          </p:grpSpPr>
          <p:sp>
            <p:nvSpPr>
              <p:cNvPr id="187" name="Google Shape;187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FD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" name="Google Shape;189;p6"/>
            <p:cNvGrpSpPr/>
            <p:nvPr/>
          </p:nvGrpSpPr>
          <p:grpSpPr>
            <a:xfrm>
              <a:off x="5704208" y="5758277"/>
              <a:ext cx="8018804" cy="8018804"/>
              <a:chOff x="0" y="0"/>
              <a:chExt cx="812800" cy="812800"/>
            </a:xfrm>
          </p:grpSpPr>
          <p:sp>
            <p:nvSpPr>
              <p:cNvPr id="190" name="Google Shape;190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" name="Google Shape;192;p6"/>
            <p:cNvGrpSpPr/>
            <p:nvPr/>
          </p:nvGrpSpPr>
          <p:grpSpPr>
            <a:xfrm>
              <a:off x="6241806" y="6290673"/>
              <a:ext cx="6954013" cy="6954013"/>
              <a:chOff x="0" y="0"/>
              <a:chExt cx="812800" cy="812800"/>
            </a:xfrm>
          </p:grpSpPr>
          <p:sp>
            <p:nvSpPr>
              <p:cNvPr id="193" name="Google Shape;193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94;p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5" name="Google Shape;195;p6"/>
            <p:cNvSpPr txBox="1"/>
            <p:nvPr/>
          </p:nvSpPr>
          <p:spPr>
            <a:xfrm>
              <a:off x="6025332" y="5300357"/>
              <a:ext cx="7433400" cy="64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3164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Quá trình cách mạng Việt Nam </a:t>
              </a:r>
              <a:endParaRPr i="1"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4090036" y="5786249"/>
              <a:ext cx="1071486" cy="2712622"/>
            </a:xfrm>
            <a:custGeom>
              <a:rect b="b" l="l" r="r" t="t"/>
              <a:pathLst>
                <a:path extrusionOk="0" h="2712622" w="1071486">
                  <a:moveTo>
                    <a:pt x="0" y="0"/>
                  </a:moveTo>
                  <a:lnTo>
                    <a:pt x="1071486" y="0"/>
                  </a:lnTo>
                  <a:lnTo>
                    <a:pt x="1071486" y="2712623"/>
                  </a:lnTo>
                  <a:lnTo>
                    <a:pt x="0" y="27126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6"/>
            <p:cNvSpPr/>
            <p:nvPr/>
          </p:nvSpPr>
          <p:spPr>
            <a:xfrm flipH="1" rot="-5400000">
              <a:off x="2227231" y="5916857"/>
              <a:ext cx="1593472" cy="4034106"/>
            </a:xfrm>
            <a:custGeom>
              <a:rect b="b" l="l" r="r" t="t"/>
              <a:pathLst>
                <a:path extrusionOk="0" h="4034106" w="1593472">
                  <a:moveTo>
                    <a:pt x="1593472" y="0"/>
                  </a:moveTo>
                  <a:lnTo>
                    <a:pt x="0" y="0"/>
                  </a:lnTo>
                  <a:lnTo>
                    <a:pt x="0" y="4034106"/>
                  </a:lnTo>
                  <a:lnTo>
                    <a:pt x="1593472" y="4034106"/>
                  </a:lnTo>
                  <a:lnTo>
                    <a:pt x="1593472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6"/>
            <p:cNvSpPr/>
            <p:nvPr/>
          </p:nvSpPr>
          <p:spPr>
            <a:xfrm flipH="1">
              <a:off x="0" y="5786249"/>
              <a:ext cx="1071486" cy="2712622"/>
            </a:xfrm>
            <a:custGeom>
              <a:rect b="b" l="l" r="r" t="t"/>
              <a:pathLst>
                <a:path extrusionOk="0" h="2712622" w="1071486">
                  <a:moveTo>
                    <a:pt x="1071486" y="0"/>
                  </a:moveTo>
                  <a:lnTo>
                    <a:pt x="0" y="0"/>
                  </a:lnTo>
                  <a:lnTo>
                    <a:pt x="0" y="2712623"/>
                  </a:lnTo>
                  <a:lnTo>
                    <a:pt x="1071486" y="2712623"/>
                  </a:lnTo>
                  <a:lnTo>
                    <a:pt x="1071486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6"/>
            <p:cNvSpPr/>
            <p:nvPr/>
          </p:nvSpPr>
          <p:spPr>
            <a:xfrm rot="-5400000">
              <a:off x="2227231" y="4335680"/>
              <a:ext cx="1593472" cy="4034106"/>
            </a:xfrm>
            <a:custGeom>
              <a:rect b="b" l="l" r="r" t="t"/>
              <a:pathLst>
                <a:path extrusionOk="0" h="4034106" w="1593472">
                  <a:moveTo>
                    <a:pt x="0" y="0"/>
                  </a:moveTo>
                  <a:lnTo>
                    <a:pt x="1593472" y="0"/>
                  </a:lnTo>
                  <a:lnTo>
                    <a:pt x="1593472" y="4034107"/>
                  </a:lnTo>
                  <a:lnTo>
                    <a:pt x="0" y="403410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967892" y="5786249"/>
              <a:ext cx="4073128" cy="2712622"/>
            </a:xfrm>
            <a:custGeom>
              <a:rect b="b" l="l" r="r" t="t"/>
              <a:pathLst>
                <a:path extrusionOk="0" h="3124995" w="4692324">
                  <a:moveTo>
                    <a:pt x="4567864" y="3124995"/>
                  </a:moveTo>
                  <a:lnTo>
                    <a:pt x="124460" y="3124995"/>
                  </a:lnTo>
                  <a:cubicBezTo>
                    <a:pt x="55880" y="3124995"/>
                    <a:pt x="0" y="3069115"/>
                    <a:pt x="0" y="30005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567864" y="0"/>
                  </a:lnTo>
                  <a:cubicBezTo>
                    <a:pt x="4636444" y="0"/>
                    <a:pt x="4692324" y="55880"/>
                    <a:pt x="4692324" y="124460"/>
                  </a:cubicBezTo>
                  <a:lnTo>
                    <a:pt x="4692324" y="3000535"/>
                  </a:lnTo>
                  <a:cubicBezTo>
                    <a:pt x="4692324" y="3069115"/>
                    <a:pt x="4636444" y="3124995"/>
                    <a:pt x="4567864" y="3124995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5591308" y="2030943"/>
              <a:ext cx="1071486" cy="2712622"/>
            </a:xfrm>
            <a:custGeom>
              <a:rect b="b" l="l" r="r" t="t"/>
              <a:pathLst>
                <a:path extrusionOk="0" h="2712622" w="1071486">
                  <a:moveTo>
                    <a:pt x="0" y="0"/>
                  </a:moveTo>
                  <a:lnTo>
                    <a:pt x="1071486" y="0"/>
                  </a:lnTo>
                  <a:lnTo>
                    <a:pt x="1071486" y="2712623"/>
                  </a:lnTo>
                  <a:lnTo>
                    <a:pt x="0" y="27126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6"/>
            <p:cNvSpPr/>
            <p:nvPr/>
          </p:nvSpPr>
          <p:spPr>
            <a:xfrm flipH="1" rot="-5400000">
              <a:off x="3728503" y="2161551"/>
              <a:ext cx="1593472" cy="4034106"/>
            </a:xfrm>
            <a:custGeom>
              <a:rect b="b" l="l" r="r" t="t"/>
              <a:pathLst>
                <a:path extrusionOk="0" h="4034106" w="1593472">
                  <a:moveTo>
                    <a:pt x="1593472" y="0"/>
                  </a:moveTo>
                  <a:lnTo>
                    <a:pt x="0" y="0"/>
                  </a:lnTo>
                  <a:lnTo>
                    <a:pt x="0" y="4034106"/>
                  </a:lnTo>
                  <a:lnTo>
                    <a:pt x="1593472" y="4034106"/>
                  </a:lnTo>
                  <a:lnTo>
                    <a:pt x="1593472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6"/>
            <p:cNvSpPr/>
            <p:nvPr/>
          </p:nvSpPr>
          <p:spPr>
            <a:xfrm flipH="1">
              <a:off x="2353255" y="2030943"/>
              <a:ext cx="1071486" cy="2712622"/>
            </a:xfrm>
            <a:custGeom>
              <a:rect b="b" l="l" r="r" t="t"/>
              <a:pathLst>
                <a:path extrusionOk="0" h="2712622" w="1071486">
                  <a:moveTo>
                    <a:pt x="1071486" y="0"/>
                  </a:moveTo>
                  <a:lnTo>
                    <a:pt x="0" y="0"/>
                  </a:lnTo>
                  <a:lnTo>
                    <a:pt x="0" y="2712623"/>
                  </a:lnTo>
                  <a:lnTo>
                    <a:pt x="1071486" y="2712623"/>
                  </a:lnTo>
                  <a:lnTo>
                    <a:pt x="1071486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6"/>
            <p:cNvSpPr/>
            <p:nvPr/>
          </p:nvSpPr>
          <p:spPr>
            <a:xfrm rot="-5400000">
              <a:off x="3728503" y="580374"/>
              <a:ext cx="1593472" cy="4034106"/>
            </a:xfrm>
            <a:custGeom>
              <a:rect b="b" l="l" r="r" t="t"/>
              <a:pathLst>
                <a:path extrusionOk="0" h="4034106" w="1593472">
                  <a:moveTo>
                    <a:pt x="0" y="0"/>
                  </a:moveTo>
                  <a:lnTo>
                    <a:pt x="1593472" y="0"/>
                  </a:lnTo>
                  <a:lnTo>
                    <a:pt x="1593472" y="4034107"/>
                  </a:lnTo>
                  <a:lnTo>
                    <a:pt x="0" y="403410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2469164" y="2030943"/>
              <a:ext cx="4073128" cy="2712622"/>
            </a:xfrm>
            <a:custGeom>
              <a:rect b="b" l="l" r="r" t="t"/>
              <a:pathLst>
                <a:path extrusionOk="0" h="3124995" w="4692324">
                  <a:moveTo>
                    <a:pt x="4567864" y="3124995"/>
                  </a:moveTo>
                  <a:lnTo>
                    <a:pt x="124460" y="3124995"/>
                  </a:lnTo>
                  <a:cubicBezTo>
                    <a:pt x="55880" y="3124995"/>
                    <a:pt x="0" y="3069115"/>
                    <a:pt x="0" y="30005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567864" y="0"/>
                  </a:lnTo>
                  <a:cubicBezTo>
                    <a:pt x="4636444" y="0"/>
                    <a:pt x="4692324" y="55880"/>
                    <a:pt x="4692324" y="124460"/>
                  </a:cubicBezTo>
                  <a:lnTo>
                    <a:pt x="4692324" y="3000535"/>
                  </a:lnTo>
                  <a:cubicBezTo>
                    <a:pt x="4692324" y="3069115"/>
                    <a:pt x="4636444" y="3124995"/>
                    <a:pt x="4567864" y="3124995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6" name="Google Shape;206;p6"/>
            <p:cNvCxnSpPr/>
            <p:nvPr/>
          </p:nvCxnSpPr>
          <p:spPr>
            <a:xfrm>
              <a:off x="6257362" y="3405079"/>
              <a:ext cx="1450473" cy="0"/>
            </a:xfrm>
            <a:prstGeom prst="straightConnector1">
              <a:avLst/>
            </a:prstGeom>
            <a:noFill/>
            <a:ln cap="flat" cmpd="sng" w="50800">
              <a:solidFill>
                <a:srgbClr val="FFFF00"/>
              </a:solidFill>
              <a:prstDash val="solid"/>
              <a:round/>
              <a:headEnd len="lg" w="lg" type="oval"/>
              <a:tailEnd len="lg" w="lg" type="oval"/>
            </a:ln>
          </p:spPr>
        </p:cxnSp>
        <p:cxnSp>
          <p:nvCxnSpPr>
            <p:cNvPr id="207" name="Google Shape;207;p6"/>
            <p:cNvCxnSpPr/>
            <p:nvPr/>
          </p:nvCxnSpPr>
          <p:spPr>
            <a:xfrm rot="10800000">
              <a:off x="9713610" y="2662538"/>
              <a:ext cx="0" cy="1812319"/>
            </a:xfrm>
            <a:prstGeom prst="straightConnector1">
              <a:avLst/>
            </a:prstGeom>
            <a:noFill/>
            <a:ln cap="flat" cmpd="sng" w="50800">
              <a:solidFill>
                <a:srgbClr val="FFFF00"/>
              </a:solidFill>
              <a:prstDash val="solid"/>
              <a:round/>
              <a:headEnd len="lg" w="lg" type="oval"/>
              <a:tailEnd len="lg" w="lg" type="oval"/>
            </a:ln>
          </p:spPr>
        </p:cxnSp>
        <p:cxnSp>
          <p:nvCxnSpPr>
            <p:cNvPr id="208" name="Google Shape;208;p6"/>
            <p:cNvCxnSpPr/>
            <p:nvPr/>
          </p:nvCxnSpPr>
          <p:spPr>
            <a:xfrm rot="10800000">
              <a:off x="7612663" y="3405079"/>
              <a:ext cx="0" cy="1450473"/>
            </a:xfrm>
            <a:prstGeom prst="straightConnector1">
              <a:avLst/>
            </a:prstGeom>
            <a:noFill/>
            <a:ln cap="flat" cmpd="sng" w="508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9" name="Google Shape;209;p6"/>
            <p:cNvCxnSpPr/>
            <p:nvPr/>
          </p:nvCxnSpPr>
          <p:spPr>
            <a:xfrm rot="10800000">
              <a:off x="11605494" y="3430107"/>
              <a:ext cx="0" cy="1450473"/>
            </a:xfrm>
            <a:prstGeom prst="straightConnector1">
              <a:avLst/>
            </a:prstGeom>
            <a:noFill/>
            <a:ln cap="flat" cmpd="sng" w="508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0" name="Google Shape;210;p6"/>
            <p:cNvSpPr/>
            <p:nvPr/>
          </p:nvSpPr>
          <p:spPr>
            <a:xfrm>
              <a:off x="17497057" y="5778284"/>
              <a:ext cx="1071486" cy="2712622"/>
            </a:xfrm>
            <a:custGeom>
              <a:rect b="b" l="l" r="r" t="t"/>
              <a:pathLst>
                <a:path extrusionOk="0" h="2712622" w="1071486">
                  <a:moveTo>
                    <a:pt x="0" y="0"/>
                  </a:moveTo>
                  <a:lnTo>
                    <a:pt x="1071486" y="0"/>
                  </a:lnTo>
                  <a:lnTo>
                    <a:pt x="1071486" y="2712622"/>
                  </a:lnTo>
                  <a:lnTo>
                    <a:pt x="0" y="27126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6"/>
            <p:cNvSpPr/>
            <p:nvPr/>
          </p:nvSpPr>
          <p:spPr>
            <a:xfrm flipH="1" rot="-5400000">
              <a:off x="15634252" y="5908892"/>
              <a:ext cx="1593472" cy="4034106"/>
            </a:xfrm>
            <a:custGeom>
              <a:rect b="b" l="l" r="r" t="t"/>
              <a:pathLst>
                <a:path extrusionOk="0" h="4034106" w="1593472">
                  <a:moveTo>
                    <a:pt x="1593472" y="0"/>
                  </a:moveTo>
                  <a:lnTo>
                    <a:pt x="0" y="0"/>
                  </a:lnTo>
                  <a:lnTo>
                    <a:pt x="0" y="4034106"/>
                  </a:lnTo>
                  <a:lnTo>
                    <a:pt x="1593472" y="4034106"/>
                  </a:lnTo>
                  <a:lnTo>
                    <a:pt x="1593472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6"/>
            <p:cNvSpPr/>
            <p:nvPr/>
          </p:nvSpPr>
          <p:spPr>
            <a:xfrm flipH="1">
              <a:off x="14259004" y="5778284"/>
              <a:ext cx="1071486" cy="2712622"/>
            </a:xfrm>
            <a:custGeom>
              <a:rect b="b" l="l" r="r" t="t"/>
              <a:pathLst>
                <a:path extrusionOk="0" h="2712622" w="1071486">
                  <a:moveTo>
                    <a:pt x="1071485" y="0"/>
                  </a:moveTo>
                  <a:lnTo>
                    <a:pt x="0" y="0"/>
                  </a:lnTo>
                  <a:lnTo>
                    <a:pt x="0" y="2712622"/>
                  </a:lnTo>
                  <a:lnTo>
                    <a:pt x="1071485" y="2712622"/>
                  </a:lnTo>
                  <a:lnTo>
                    <a:pt x="1071485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6"/>
            <p:cNvSpPr/>
            <p:nvPr/>
          </p:nvSpPr>
          <p:spPr>
            <a:xfrm rot="-5400000">
              <a:off x="15634252" y="4327715"/>
              <a:ext cx="1593472" cy="4034106"/>
            </a:xfrm>
            <a:custGeom>
              <a:rect b="b" l="l" r="r" t="t"/>
              <a:pathLst>
                <a:path extrusionOk="0" h="4034106" w="1593472">
                  <a:moveTo>
                    <a:pt x="0" y="0"/>
                  </a:moveTo>
                  <a:lnTo>
                    <a:pt x="1593472" y="0"/>
                  </a:lnTo>
                  <a:lnTo>
                    <a:pt x="1593472" y="4034106"/>
                  </a:lnTo>
                  <a:lnTo>
                    <a:pt x="0" y="403410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14374913" y="5778284"/>
              <a:ext cx="4073128" cy="2712622"/>
            </a:xfrm>
            <a:custGeom>
              <a:rect b="b" l="l" r="r" t="t"/>
              <a:pathLst>
                <a:path extrusionOk="0" h="3124995" w="4692324">
                  <a:moveTo>
                    <a:pt x="4567864" y="3124995"/>
                  </a:moveTo>
                  <a:lnTo>
                    <a:pt x="124460" y="3124995"/>
                  </a:lnTo>
                  <a:cubicBezTo>
                    <a:pt x="55880" y="3124995"/>
                    <a:pt x="0" y="3069115"/>
                    <a:pt x="0" y="30005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567864" y="0"/>
                  </a:lnTo>
                  <a:cubicBezTo>
                    <a:pt x="4636444" y="0"/>
                    <a:pt x="4692324" y="55880"/>
                    <a:pt x="4692324" y="124460"/>
                  </a:cubicBezTo>
                  <a:lnTo>
                    <a:pt x="4692324" y="3000535"/>
                  </a:lnTo>
                  <a:cubicBezTo>
                    <a:pt x="4692324" y="3069115"/>
                    <a:pt x="4636444" y="3124995"/>
                    <a:pt x="4567864" y="3124995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15624660" y="2030943"/>
              <a:ext cx="1071486" cy="2712622"/>
            </a:xfrm>
            <a:custGeom>
              <a:rect b="b" l="l" r="r" t="t"/>
              <a:pathLst>
                <a:path extrusionOk="0" h="2712622" w="1071486">
                  <a:moveTo>
                    <a:pt x="0" y="0"/>
                  </a:moveTo>
                  <a:lnTo>
                    <a:pt x="1071485" y="0"/>
                  </a:lnTo>
                  <a:lnTo>
                    <a:pt x="1071485" y="2712623"/>
                  </a:lnTo>
                  <a:lnTo>
                    <a:pt x="0" y="27126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6"/>
            <p:cNvSpPr/>
            <p:nvPr/>
          </p:nvSpPr>
          <p:spPr>
            <a:xfrm flipH="1" rot="-5400000">
              <a:off x="13761855" y="2161551"/>
              <a:ext cx="1593472" cy="4034106"/>
            </a:xfrm>
            <a:custGeom>
              <a:rect b="b" l="l" r="r" t="t"/>
              <a:pathLst>
                <a:path extrusionOk="0" h="4034106" w="1593472">
                  <a:moveTo>
                    <a:pt x="1593471" y="0"/>
                  </a:moveTo>
                  <a:lnTo>
                    <a:pt x="0" y="0"/>
                  </a:lnTo>
                  <a:lnTo>
                    <a:pt x="0" y="4034106"/>
                  </a:lnTo>
                  <a:lnTo>
                    <a:pt x="1593471" y="4034106"/>
                  </a:lnTo>
                  <a:lnTo>
                    <a:pt x="1593471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6"/>
            <p:cNvSpPr/>
            <p:nvPr/>
          </p:nvSpPr>
          <p:spPr>
            <a:xfrm flipH="1">
              <a:off x="12386606" y="2030943"/>
              <a:ext cx="1071486" cy="2712622"/>
            </a:xfrm>
            <a:custGeom>
              <a:rect b="b" l="l" r="r" t="t"/>
              <a:pathLst>
                <a:path extrusionOk="0" h="2712622" w="1071486">
                  <a:moveTo>
                    <a:pt x="1071486" y="0"/>
                  </a:moveTo>
                  <a:lnTo>
                    <a:pt x="0" y="0"/>
                  </a:lnTo>
                  <a:lnTo>
                    <a:pt x="0" y="2712623"/>
                  </a:lnTo>
                  <a:lnTo>
                    <a:pt x="1071486" y="2712623"/>
                  </a:lnTo>
                  <a:lnTo>
                    <a:pt x="1071486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6"/>
            <p:cNvSpPr/>
            <p:nvPr/>
          </p:nvSpPr>
          <p:spPr>
            <a:xfrm rot="-5400000">
              <a:off x="13761855" y="580374"/>
              <a:ext cx="1593472" cy="4034106"/>
            </a:xfrm>
            <a:custGeom>
              <a:rect b="b" l="l" r="r" t="t"/>
              <a:pathLst>
                <a:path extrusionOk="0" h="4034106" w="1593472">
                  <a:moveTo>
                    <a:pt x="0" y="0"/>
                  </a:moveTo>
                  <a:lnTo>
                    <a:pt x="1593471" y="0"/>
                  </a:lnTo>
                  <a:lnTo>
                    <a:pt x="1593471" y="4034107"/>
                  </a:lnTo>
                  <a:lnTo>
                    <a:pt x="0" y="403410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12502516" y="2030943"/>
              <a:ext cx="4073128" cy="2712622"/>
            </a:xfrm>
            <a:custGeom>
              <a:rect b="b" l="l" r="r" t="t"/>
              <a:pathLst>
                <a:path extrusionOk="0" h="3124995" w="4692324">
                  <a:moveTo>
                    <a:pt x="4567864" y="3124995"/>
                  </a:moveTo>
                  <a:lnTo>
                    <a:pt x="124460" y="3124995"/>
                  </a:lnTo>
                  <a:cubicBezTo>
                    <a:pt x="55880" y="3124995"/>
                    <a:pt x="0" y="3069115"/>
                    <a:pt x="0" y="30005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567864" y="0"/>
                  </a:lnTo>
                  <a:cubicBezTo>
                    <a:pt x="4636444" y="0"/>
                    <a:pt x="4692324" y="55880"/>
                    <a:pt x="4692324" y="124460"/>
                  </a:cubicBezTo>
                  <a:lnTo>
                    <a:pt x="4692324" y="3000535"/>
                  </a:lnTo>
                  <a:cubicBezTo>
                    <a:pt x="4692324" y="3069115"/>
                    <a:pt x="4636444" y="3124995"/>
                    <a:pt x="4567864" y="3124995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10786882" y="0"/>
              <a:ext cx="1071486" cy="2712622"/>
            </a:xfrm>
            <a:custGeom>
              <a:rect b="b" l="l" r="r" t="t"/>
              <a:pathLst>
                <a:path extrusionOk="0" h="2712622" w="1071486">
                  <a:moveTo>
                    <a:pt x="0" y="0"/>
                  </a:moveTo>
                  <a:lnTo>
                    <a:pt x="1071486" y="0"/>
                  </a:lnTo>
                  <a:lnTo>
                    <a:pt x="1071486" y="2712622"/>
                  </a:lnTo>
                  <a:lnTo>
                    <a:pt x="0" y="27126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6"/>
            <p:cNvSpPr/>
            <p:nvPr/>
          </p:nvSpPr>
          <p:spPr>
            <a:xfrm flipH="1" rot="-5400000">
              <a:off x="8924077" y="130608"/>
              <a:ext cx="1593472" cy="4034106"/>
            </a:xfrm>
            <a:custGeom>
              <a:rect b="b" l="l" r="r" t="t"/>
              <a:pathLst>
                <a:path extrusionOk="0" h="4034106" w="1593472">
                  <a:moveTo>
                    <a:pt x="1593472" y="0"/>
                  </a:moveTo>
                  <a:lnTo>
                    <a:pt x="0" y="0"/>
                  </a:lnTo>
                  <a:lnTo>
                    <a:pt x="0" y="4034106"/>
                  </a:lnTo>
                  <a:lnTo>
                    <a:pt x="1593472" y="4034106"/>
                  </a:lnTo>
                  <a:lnTo>
                    <a:pt x="1593472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6"/>
            <p:cNvSpPr/>
            <p:nvPr/>
          </p:nvSpPr>
          <p:spPr>
            <a:xfrm flipH="1">
              <a:off x="7548829" y="0"/>
              <a:ext cx="1071486" cy="2712622"/>
            </a:xfrm>
            <a:custGeom>
              <a:rect b="b" l="l" r="r" t="t"/>
              <a:pathLst>
                <a:path extrusionOk="0" h="2712622" w="1071486">
                  <a:moveTo>
                    <a:pt x="1071486" y="0"/>
                  </a:moveTo>
                  <a:lnTo>
                    <a:pt x="0" y="0"/>
                  </a:lnTo>
                  <a:lnTo>
                    <a:pt x="0" y="2712622"/>
                  </a:lnTo>
                  <a:lnTo>
                    <a:pt x="1071486" y="2712622"/>
                  </a:lnTo>
                  <a:lnTo>
                    <a:pt x="1071486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7664738" y="0"/>
              <a:ext cx="4073128" cy="2712622"/>
            </a:xfrm>
            <a:custGeom>
              <a:rect b="b" l="l" r="r" t="t"/>
              <a:pathLst>
                <a:path extrusionOk="0" h="3124995" w="4692324">
                  <a:moveTo>
                    <a:pt x="4567864" y="3124995"/>
                  </a:moveTo>
                  <a:lnTo>
                    <a:pt x="124460" y="3124995"/>
                  </a:lnTo>
                  <a:cubicBezTo>
                    <a:pt x="55880" y="3124995"/>
                    <a:pt x="0" y="3069115"/>
                    <a:pt x="0" y="30005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567864" y="0"/>
                  </a:lnTo>
                  <a:cubicBezTo>
                    <a:pt x="4636444" y="0"/>
                    <a:pt x="4692324" y="55880"/>
                    <a:pt x="4692324" y="124460"/>
                  </a:cubicBezTo>
                  <a:lnTo>
                    <a:pt x="4692324" y="3000535"/>
                  </a:lnTo>
                  <a:cubicBezTo>
                    <a:pt x="4692324" y="3069115"/>
                    <a:pt x="4636444" y="3124995"/>
                    <a:pt x="4567864" y="3124995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4" name="Google Shape;224;p6"/>
            <p:cNvCxnSpPr/>
            <p:nvPr/>
          </p:nvCxnSpPr>
          <p:spPr>
            <a:xfrm>
              <a:off x="11500879" y="3430107"/>
              <a:ext cx="1450473" cy="0"/>
            </a:xfrm>
            <a:prstGeom prst="straightConnector1">
              <a:avLst/>
            </a:prstGeom>
            <a:noFill/>
            <a:ln cap="flat" cmpd="sng" w="50800">
              <a:solidFill>
                <a:srgbClr val="FFFF00"/>
              </a:solidFill>
              <a:prstDash val="solid"/>
              <a:round/>
              <a:headEnd len="lg" w="lg" type="oval"/>
              <a:tailEnd len="lg" w="lg" type="oval"/>
            </a:ln>
          </p:spPr>
        </p:cxnSp>
        <p:sp>
          <p:nvSpPr>
            <p:cNvPr id="225" name="Google Shape;225;p6"/>
            <p:cNvSpPr/>
            <p:nvPr/>
          </p:nvSpPr>
          <p:spPr>
            <a:xfrm>
              <a:off x="851983" y="5151994"/>
              <a:ext cx="1082215" cy="1212566"/>
            </a:xfrm>
            <a:custGeom>
              <a:rect b="b" l="l" r="r" t="t"/>
              <a:pathLst>
                <a:path extrusionOk="0" h="1212566" w="1082215">
                  <a:moveTo>
                    <a:pt x="0" y="0"/>
                  </a:moveTo>
                  <a:lnTo>
                    <a:pt x="1082215" y="0"/>
                  </a:lnTo>
                  <a:lnTo>
                    <a:pt x="1082215" y="1212567"/>
                  </a:lnTo>
                  <a:lnTo>
                    <a:pt x="0" y="121256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2353255" y="1325970"/>
              <a:ext cx="1057459" cy="1212566"/>
            </a:xfrm>
            <a:custGeom>
              <a:rect b="b" l="l" r="r" t="t"/>
              <a:pathLst>
                <a:path extrusionOk="0" h="1212566" w="1057459">
                  <a:moveTo>
                    <a:pt x="0" y="0"/>
                  </a:moveTo>
                  <a:lnTo>
                    <a:pt x="1057459" y="0"/>
                  </a:lnTo>
                  <a:lnTo>
                    <a:pt x="1057459" y="1212566"/>
                  </a:lnTo>
                  <a:lnTo>
                    <a:pt x="0" y="12125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9197531" y="2338114"/>
              <a:ext cx="1082215" cy="1212566"/>
            </a:xfrm>
            <a:custGeom>
              <a:rect b="b" l="l" r="r" t="t"/>
              <a:pathLst>
                <a:path extrusionOk="0" h="1212566" w="1082215">
                  <a:moveTo>
                    <a:pt x="0" y="0"/>
                  </a:moveTo>
                  <a:lnTo>
                    <a:pt x="1082215" y="0"/>
                  </a:lnTo>
                  <a:lnTo>
                    <a:pt x="1082215" y="1212566"/>
                  </a:lnTo>
                  <a:lnTo>
                    <a:pt x="0" y="12125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15885044" y="1449972"/>
              <a:ext cx="1057459" cy="1212566"/>
            </a:xfrm>
            <a:custGeom>
              <a:rect b="b" l="l" r="r" t="t"/>
              <a:pathLst>
                <a:path extrusionOk="0" h="1212566" w="1057459">
                  <a:moveTo>
                    <a:pt x="0" y="0"/>
                  </a:moveTo>
                  <a:lnTo>
                    <a:pt x="1057458" y="0"/>
                  </a:lnTo>
                  <a:lnTo>
                    <a:pt x="1057458" y="1212566"/>
                  </a:lnTo>
                  <a:lnTo>
                    <a:pt x="0" y="12125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17710849" y="5151994"/>
              <a:ext cx="1082215" cy="1212566"/>
            </a:xfrm>
            <a:custGeom>
              <a:rect b="b" l="l" r="r" t="t"/>
              <a:pathLst>
                <a:path extrusionOk="0" h="1212566" w="1082215">
                  <a:moveTo>
                    <a:pt x="0" y="0"/>
                  </a:moveTo>
                  <a:lnTo>
                    <a:pt x="1082215" y="0"/>
                  </a:lnTo>
                  <a:lnTo>
                    <a:pt x="1082215" y="1212567"/>
                  </a:lnTo>
                  <a:lnTo>
                    <a:pt x="0" y="121256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6"/>
            <p:cNvSpPr txBox="1"/>
            <p:nvPr/>
          </p:nvSpPr>
          <p:spPr>
            <a:xfrm>
              <a:off x="6396432" y="6551759"/>
              <a:ext cx="6462900" cy="31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402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448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Hoàn thành cách mạng </a:t>
              </a:r>
              <a:endParaRPr i="1"/>
            </a:p>
            <a:p>
              <a:pPr indent="0" lvl="0" marL="0" marR="0" rtl="0" algn="ctr">
                <a:lnSpc>
                  <a:spcPct val="13402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448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dân tộc dân chủ nhân dân</a:t>
              </a:r>
              <a:endParaRPr i="1"/>
            </a:p>
            <a:p>
              <a:pPr indent="0" lvl="0" marL="0" marR="0" rtl="0" algn="ctr">
                <a:lnSpc>
                  <a:spcPct val="13402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448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Làm tròn nghĩa vụ quốc tế</a:t>
              </a:r>
              <a:endParaRPr i="1"/>
            </a:p>
            <a:p>
              <a:pPr indent="0" lvl="0" marL="0" marR="0" rtl="0" algn="ctr">
                <a:lnSpc>
                  <a:spcPct val="13402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448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Thực hiện đổi mới thắng lợi</a:t>
              </a:r>
              <a:endParaRPr i="1"/>
            </a:p>
            <a:p>
              <a:pPr indent="0" lvl="0" marL="0" marR="0" rtl="0" algn="ctr">
                <a:lnSpc>
                  <a:spcPct val="13402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448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Những sai lầm, hạn chế và thái độ</a:t>
              </a:r>
              <a:endParaRPr i="1"/>
            </a:p>
          </p:txBody>
        </p:sp>
        <p:sp>
          <p:nvSpPr>
            <p:cNvPr id="231" name="Google Shape;231;p6"/>
            <p:cNvSpPr txBox="1"/>
            <p:nvPr/>
          </p:nvSpPr>
          <p:spPr>
            <a:xfrm>
              <a:off x="1118345" y="6394230"/>
              <a:ext cx="3776700" cy="20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5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83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Nắm vững ngọn cờ độc lập dân tộc và chủ nghĩa xã hội.</a:t>
              </a:r>
              <a:endParaRPr i="1"/>
            </a:p>
          </p:txBody>
        </p:sp>
        <p:sp>
          <p:nvSpPr>
            <p:cNvPr id="232" name="Google Shape;232;p6"/>
            <p:cNvSpPr txBox="1"/>
            <p:nvPr/>
          </p:nvSpPr>
          <p:spPr>
            <a:xfrm>
              <a:off x="2619617" y="2173661"/>
              <a:ext cx="3776700" cy="266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498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916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Sự nghiệp </a:t>
              </a:r>
              <a:endParaRPr i="1"/>
            </a:p>
            <a:p>
              <a:pPr indent="0" lvl="0" marL="0" marR="0" rtl="0" algn="ctr">
                <a:lnSpc>
                  <a:spcPct val="11498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916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cách mạng là của nhân dân, do nhân dân, vì nhân dân</a:t>
              </a:r>
              <a:endParaRPr i="1"/>
            </a:p>
          </p:txBody>
        </p:sp>
        <p:sp>
          <p:nvSpPr>
            <p:cNvPr id="233" name="Google Shape;233;p6"/>
            <p:cNvSpPr txBox="1"/>
            <p:nvPr/>
          </p:nvSpPr>
          <p:spPr>
            <a:xfrm>
              <a:off x="7825202" y="371361"/>
              <a:ext cx="3776700" cy="21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897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916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Không ngừng </a:t>
              </a:r>
              <a:endParaRPr i="1"/>
            </a:p>
            <a:p>
              <a:pPr indent="0" lvl="0" marL="0" marR="0" rtl="0" algn="ctr">
                <a:lnSpc>
                  <a:spcPct val="12897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916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tăng cường, củng cố bốn đoàn kết </a:t>
              </a:r>
              <a:endParaRPr i="1"/>
            </a:p>
          </p:txBody>
        </p:sp>
        <p:sp>
          <p:nvSpPr>
            <p:cNvPr id="234" name="Google Shape;234;p6"/>
            <p:cNvSpPr txBox="1"/>
            <p:nvPr/>
          </p:nvSpPr>
          <p:spPr>
            <a:xfrm>
              <a:off x="12652968" y="2266306"/>
              <a:ext cx="3776700" cy="257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698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60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Kết hợp sức mạnh </a:t>
              </a:r>
              <a:endParaRPr i="1"/>
            </a:p>
            <a:p>
              <a:pPr indent="0" lvl="0" marL="0" marR="0" rtl="0" algn="ctr">
                <a:lnSpc>
                  <a:spcPct val="12698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60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dân tộc với sức mạnh thời đại, trong nước với quốc tế</a:t>
              </a:r>
              <a:endParaRPr i="1"/>
            </a:p>
          </p:txBody>
        </p:sp>
        <p:sp>
          <p:nvSpPr>
            <p:cNvPr id="235" name="Google Shape;235;p6"/>
            <p:cNvSpPr txBox="1"/>
            <p:nvPr/>
          </p:nvSpPr>
          <p:spPr>
            <a:xfrm>
              <a:off x="14424609" y="6009971"/>
              <a:ext cx="3978300" cy="23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104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85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Sự lãnh đạo </a:t>
              </a:r>
              <a:endParaRPr i="1"/>
            </a:p>
            <a:p>
              <a:pPr indent="0" lvl="0" marL="0" marR="0" rtl="0" algn="ctr">
                <a:lnSpc>
                  <a:spcPct val="12104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85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đúng đắn của đảng là nhân tố hàng đầu </a:t>
              </a:r>
              <a:endParaRPr i="1"/>
            </a:p>
            <a:p>
              <a:pPr indent="0" lvl="0" marL="0" marR="0" rtl="0" algn="ctr">
                <a:lnSpc>
                  <a:spcPct val="12104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485" u="sng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quyết định</a:t>
              </a:r>
              <a:r>
                <a:rPr i="1" lang="en-US" sz="2485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 thắng lợi </a:t>
              </a:r>
              <a:endParaRPr i="1"/>
            </a:p>
          </p:txBody>
        </p:sp>
      </p:grpSp>
      <p:grpSp>
        <p:nvGrpSpPr>
          <p:cNvPr id="236" name="Google Shape;236;p6"/>
          <p:cNvGrpSpPr/>
          <p:nvPr/>
        </p:nvGrpSpPr>
        <p:grpSpPr>
          <a:xfrm>
            <a:off x="586472" y="2012436"/>
            <a:ext cx="3314040" cy="1322396"/>
            <a:chOff x="0" y="0"/>
            <a:chExt cx="4418720" cy="1763195"/>
          </a:xfrm>
        </p:grpSpPr>
        <p:sp>
          <p:nvSpPr>
            <p:cNvPr id="237" name="Google Shape;237;p6"/>
            <p:cNvSpPr/>
            <p:nvPr/>
          </p:nvSpPr>
          <p:spPr>
            <a:xfrm flipH="1">
              <a:off x="0" y="0"/>
              <a:ext cx="4380609" cy="1763195"/>
            </a:xfrm>
            <a:custGeom>
              <a:rect b="b" l="l" r="r" t="t"/>
              <a:pathLst>
                <a:path extrusionOk="0" h="1763195" w="4380609">
                  <a:moveTo>
                    <a:pt x="4380609" y="0"/>
                  </a:moveTo>
                  <a:lnTo>
                    <a:pt x="0" y="0"/>
                  </a:lnTo>
                  <a:lnTo>
                    <a:pt x="0" y="1763195"/>
                  </a:lnTo>
                  <a:lnTo>
                    <a:pt x="4380609" y="1763195"/>
                  </a:lnTo>
                  <a:lnTo>
                    <a:pt x="4380609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6"/>
            <p:cNvSpPr txBox="1"/>
            <p:nvPr/>
          </p:nvSpPr>
          <p:spPr>
            <a:xfrm>
              <a:off x="80720" y="87799"/>
              <a:ext cx="4338000" cy="160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Đại hội lần thứ XI (2011)</a:t>
              </a:r>
              <a:endParaRPr i="1"/>
            </a:p>
            <a:p>
              <a:pPr indent="0" lvl="0" marL="0" marR="0" rtl="0" algn="ctr">
                <a:lnSpc>
                  <a:spcPct val="13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của Đảng bổ sung, phát triển Cương lĩnh 1991</a:t>
              </a:r>
              <a:endParaRPr i="1"/>
            </a:p>
          </p:txBody>
        </p:sp>
      </p:grpSp>
      <p:sp>
        <p:nvSpPr>
          <p:cNvPr id="239" name="Google Shape;239;p6"/>
          <p:cNvSpPr txBox="1"/>
          <p:nvPr/>
        </p:nvSpPr>
        <p:spPr>
          <a:xfrm>
            <a:off x="854865" y="3382457"/>
            <a:ext cx="272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Nội dung Đại hội XI</a:t>
            </a:r>
            <a:endParaRPr i="1"/>
          </a:p>
        </p:txBody>
      </p:sp>
      <p:sp>
        <p:nvSpPr>
          <p:cNvPr id="240" name="Google Shape;240;p6"/>
          <p:cNvSpPr txBox="1"/>
          <p:nvPr/>
        </p:nvSpPr>
        <p:spPr>
          <a:xfrm>
            <a:off x="1012701" y="1321031"/>
            <a:ext cx="162627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Tiếp tục công cuộc đổi mới, đẩy mạnh công nghiệp hóa, hiện đại hóa và hội nhập quốc tế (từ 1996 đến nay)</a:t>
            </a:r>
            <a:endParaRPr i="1"/>
          </a:p>
        </p:txBody>
      </p:sp>
      <p:sp>
        <p:nvSpPr>
          <p:cNvPr id="241" name="Google Shape;241;p6"/>
          <p:cNvSpPr txBox="1"/>
          <p:nvPr/>
        </p:nvSpPr>
        <p:spPr>
          <a:xfrm>
            <a:off x="918770" y="721066"/>
            <a:ext cx="16450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5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công cuộc đổi mới, đẩy mạnh công nghiệp hóa, hiện đại hóa và hội nhập quốc tế (từ năm 1986 đến nay)</a:t>
            </a:r>
            <a:endParaRPr i="1"/>
          </a:p>
        </p:txBody>
      </p:sp>
      <p:grpSp>
        <p:nvGrpSpPr>
          <p:cNvPr id="242" name="Google Shape;242;p6"/>
          <p:cNvGrpSpPr/>
          <p:nvPr/>
        </p:nvGrpSpPr>
        <p:grpSpPr>
          <a:xfrm>
            <a:off x="11028857" y="2012436"/>
            <a:ext cx="6651956" cy="1160634"/>
            <a:chOff x="0" y="0"/>
            <a:chExt cx="8869275" cy="1547512"/>
          </a:xfrm>
        </p:grpSpPr>
        <p:sp>
          <p:nvSpPr>
            <p:cNvPr id="243" name="Google Shape;243;p6"/>
            <p:cNvSpPr/>
            <p:nvPr/>
          </p:nvSpPr>
          <p:spPr>
            <a:xfrm>
              <a:off x="0" y="0"/>
              <a:ext cx="7595149" cy="1547512"/>
            </a:xfrm>
            <a:custGeom>
              <a:rect b="b" l="l" r="r" t="t"/>
              <a:pathLst>
                <a:path extrusionOk="0" h="1547512" w="7595149">
                  <a:moveTo>
                    <a:pt x="0" y="0"/>
                  </a:moveTo>
                  <a:lnTo>
                    <a:pt x="7595149" y="0"/>
                  </a:lnTo>
                  <a:lnTo>
                    <a:pt x="7595149" y="1547512"/>
                  </a:lnTo>
                  <a:lnTo>
                    <a:pt x="0" y="154751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6"/>
            <p:cNvSpPr/>
            <p:nvPr/>
          </p:nvSpPr>
          <p:spPr>
            <a:xfrm>
              <a:off x="7528088" y="67736"/>
              <a:ext cx="1341187" cy="1300952"/>
            </a:xfrm>
            <a:custGeom>
              <a:rect b="b" l="l" r="r" t="t"/>
              <a:pathLst>
                <a:path extrusionOk="0" h="1300952" w="1341187">
                  <a:moveTo>
                    <a:pt x="0" y="0"/>
                  </a:moveTo>
                  <a:lnTo>
                    <a:pt x="1341188" y="0"/>
                  </a:lnTo>
                  <a:lnTo>
                    <a:pt x="1341188" y="1300952"/>
                  </a:lnTo>
                  <a:lnTo>
                    <a:pt x="0" y="130095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6"/>
            <p:cNvSpPr txBox="1"/>
            <p:nvPr/>
          </p:nvSpPr>
          <p:spPr>
            <a:xfrm>
              <a:off x="414001" y="263661"/>
              <a:ext cx="6762600" cy="110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696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Quá trình cách mạng Việt Nam và những bài học kinh nghiệm</a:t>
              </a:r>
              <a:endParaRPr i="1"/>
            </a:p>
          </p:txBody>
        </p:sp>
      </p:grpSp>
    </p:spTree>
  </p:cSld>
  <p:clrMapOvr>
    <a:masterClrMapping/>
  </p:clrMapOvr>
  <p:transition spd="slow" p14:dur="1500">
    <p:split orient="vert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7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7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2" name="Google Shape;252;p7"/>
          <p:cNvGrpSpPr/>
          <p:nvPr/>
        </p:nvGrpSpPr>
        <p:grpSpPr>
          <a:xfrm>
            <a:off x="586472" y="2012436"/>
            <a:ext cx="3314040" cy="1322396"/>
            <a:chOff x="0" y="0"/>
            <a:chExt cx="4418720" cy="1763195"/>
          </a:xfrm>
        </p:grpSpPr>
        <p:sp>
          <p:nvSpPr>
            <p:cNvPr id="253" name="Google Shape;253;p7"/>
            <p:cNvSpPr/>
            <p:nvPr/>
          </p:nvSpPr>
          <p:spPr>
            <a:xfrm flipH="1">
              <a:off x="0" y="0"/>
              <a:ext cx="4380609" cy="1763195"/>
            </a:xfrm>
            <a:custGeom>
              <a:rect b="b" l="l" r="r" t="t"/>
              <a:pathLst>
                <a:path extrusionOk="0" h="1763195" w="4380609">
                  <a:moveTo>
                    <a:pt x="4380609" y="0"/>
                  </a:moveTo>
                  <a:lnTo>
                    <a:pt x="0" y="0"/>
                  </a:lnTo>
                  <a:lnTo>
                    <a:pt x="0" y="1763195"/>
                  </a:lnTo>
                  <a:lnTo>
                    <a:pt x="4380609" y="1763195"/>
                  </a:lnTo>
                  <a:lnTo>
                    <a:pt x="4380609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7"/>
            <p:cNvSpPr txBox="1"/>
            <p:nvPr/>
          </p:nvSpPr>
          <p:spPr>
            <a:xfrm>
              <a:off x="80720" y="87799"/>
              <a:ext cx="4338000" cy="160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Đại hội lần thứ XI (2011)</a:t>
              </a:r>
              <a:endParaRPr i="1"/>
            </a:p>
            <a:p>
              <a:pPr indent="0" lvl="0" marL="0" marR="0" rtl="0" algn="ctr">
                <a:lnSpc>
                  <a:spcPct val="13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của Đảng bổ sung, phát triển Cương lĩnh 1991</a:t>
              </a:r>
              <a:endParaRPr i="1"/>
            </a:p>
          </p:txBody>
        </p:sp>
      </p:grpSp>
      <p:sp>
        <p:nvSpPr>
          <p:cNvPr id="255" name="Google Shape;255;p7"/>
          <p:cNvSpPr txBox="1"/>
          <p:nvPr/>
        </p:nvSpPr>
        <p:spPr>
          <a:xfrm>
            <a:off x="854865" y="3382457"/>
            <a:ext cx="272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Nội dung Đại hội XI</a:t>
            </a:r>
            <a:endParaRPr i="1"/>
          </a:p>
        </p:txBody>
      </p:sp>
      <p:sp>
        <p:nvSpPr>
          <p:cNvPr id="256" name="Google Shape;256;p7"/>
          <p:cNvSpPr txBox="1"/>
          <p:nvPr/>
        </p:nvSpPr>
        <p:spPr>
          <a:xfrm>
            <a:off x="1012701" y="1321031"/>
            <a:ext cx="162627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Tiếp tục công cuộc đổi mới, đẩy mạnh công nghiệp hóa, hiện đại hóa và hội nhập quốc tế (từ 1996 đến nay)</a:t>
            </a:r>
            <a:endParaRPr i="1"/>
          </a:p>
        </p:txBody>
      </p:sp>
      <p:sp>
        <p:nvSpPr>
          <p:cNvPr id="257" name="Google Shape;257;p7"/>
          <p:cNvSpPr txBox="1"/>
          <p:nvPr/>
        </p:nvSpPr>
        <p:spPr>
          <a:xfrm>
            <a:off x="918770" y="721066"/>
            <a:ext cx="16450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5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công cuộc đổi mới, đẩy mạnh công nghiệp hóa, hiện đại hóa và hội nhập quốc tế (từ năm 1986 đến nay)</a:t>
            </a:r>
            <a:endParaRPr i="1"/>
          </a:p>
        </p:txBody>
      </p:sp>
      <p:grpSp>
        <p:nvGrpSpPr>
          <p:cNvPr id="258" name="Google Shape;258;p7"/>
          <p:cNvGrpSpPr/>
          <p:nvPr/>
        </p:nvGrpSpPr>
        <p:grpSpPr>
          <a:xfrm>
            <a:off x="10933446" y="2012436"/>
            <a:ext cx="6640719" cy="1158673"/>
            <a:chOff x="0" y="0"/>
            <a:chExt cx="8854292" cy="1544897"/>
          </a:xfrm>
        </p:grpSpPr>
        <p:sp>
          <p:nvSpPr>
            <p:cNvPr id="259" name="Google Shape;259;p7"/>
            <p:cNvSpPr/>
            <p:nvPr/>
          </p:nvSpPr>
          <p:spPr>
            <a:xfrm>
              <a:off x="0" y="0"/>
              <a:ext cx="7582318" cy="1544897"/>
            </a:xfrm>
            <a:custGeom>
              <a:rect b="b" l="l" r="r" t="t"/>
              <a:pathLst>
                <a:path extrusionOk="0" h="1544897" w="7582318">
                  <a:moveTo>
                    <a:pt x="0" y="0"/>
                  </a:moveTo>
                  <a:lnTo>
                    <a:pt x="7582318" y="0"/>
                  </a:lnTo>
                  <a:lnTo>
                    <a:pt x="7582318" y="1544897"/>
                  </a:lnTo>
                  <a:lnTo>
                    <a:pt x="0" y="15448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7515371" y="0"/>
              <a:ext cx="1338921" cy="1298754"/>
            </a:xfrm>
            <a:custGeom>
              <a:rect b="b" l="l" r="r" t="t"/>
              <a:pathLst>
                <a:path extrusionOk="0" h="1298754" w="1338921">
                  <a:moveTo>
                    <a:pt x="0" y="0"/>
                  </a:moveTo>
                  <a:lnTo>
                    <a:pt x="1338921" y="0"/>
                  </a:lnTo>
                  <a:lnTo>
                    <a:pt x="1338921" y="1298754"/>
                  </a:lnTo>
                  <a:lnTo>
                    <a:pt x="0" y="129875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7"/>
            <p:cNvSpPr txBox="1"/>
            <p:nvPr/>
          </p:nvSpPr>
          <p:spPr>
            <a:xfrm>
              <a:off x="415591" y="252071"/>
              <a:ext cx="6751200" cy="118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8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617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Quá độ lên chủ nghĩa xã hội ở Việt Nam </a:t>
              </a:r>
              <a:endParaRPr i="1"/>
            </a:p>
            <a:p>
              <a:pPr indent="0" lvl="0" marL="0" marR="0" rtl="0" algn="ctr">
                <a:lnSpc>
                  <a:spcPct val="11998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617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trong bối cảnh mới diễn biến phức tạp</a:t>
              </a:r>
              <a:endParaRPr i="1"/>
            </a:p>
          </p:txBody>
        </p:sp>
      </p:grpSp>
      <p:sp>
        <p:nvSpPr>
          <p:cNvPr id="262" name="Google Shape;262;p7"/>
          <p:cNvSpPr/>
          <p:nvPr/>
        </p:nvSpPr>
        <p:spPr>
          <a:xfrm>
            <a:off x="2314259" y="5180573"/>
            <a:ext cx="2469156" cy="2469156"/>
          </a:xfrm>
          <a:custGeom>
            <a:rect b="b" l="l" r="r" t="t"/>
            <a:pathLst>
              <a:path extrusionOk="0" h="2469156" w="2469156">
                <a:moveTo>
                  <a:pt x="0" y="0"/>
                </a:moveTo>
                <a:lnTo>
                  <a:pt x="2469156" y="0"/>
                </a:lnTo>
                <a:lnTo>
                  <a:pt x="2469156" y="2469155"/>
                </a:lnTo>
                <a:lnTo>
                  <a:pt x="0" y="24691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7"/>
          <p:cNvSpPr/>
          <p:nvPr/>
        </p:nvSpPr>
        <p:spPr>
          <a:xfrm>
            <a:off x="6466924" y="5365195"/>
            <a:ext cx="4466522" cy="3718380"/>
          </a:xfrm>
          <a:custGeom>
            <a:rect b="b" l="l" r="r" t="t"/>
            <a:pathLst>
              <a:path extrusionOk="0" h="3718380" w="4466522">
                <a:moveTo>
                  <a:pt x="0" y="0"/>
                </a:moveTo>
                <a:lnTo>
                  <a:pt x="4466522" y="0"/>
                </a:lnTo>
                <a:lnTo>
                  <a:pt x="4466522" y="3718380"/>
                </a:lnTo>
                <a:lnTo>
                  <a:pt x="0" y="3718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7"/>
          <p:cNvSpPr txBox="1"/>
          <p:nvPr/>
        </p:nvSpPr>
        <p:spPr>
          <a:xfrm>
            <a:off x="1617781" y="4392195"/>
            <a:ext cx="38622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33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Đặc điểm, xu thế chung</a:t>
            </a:r>
            <a:endParaRPr i="1" sz="1300"/>
          </a:p>
        </p:txBody>
      </p:sp>
      <p:sp>
        <p:nvSpPr>
          <p:cNvPr id="265" name="Google Shape;265;p7"/>
          <p:cNvSpPr txBox="1"/>
          <p:nvPr/>
        </p:nvSpPr>
        <p:spPr>
          <a:xfrm>
            <a:off x="1956594" y="7930101"/>
            <a:ext cx="3184500" cy="15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7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9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Hòa bình, độc lập dân tộc, dân chủ, hợp tác và phát triển là xu thế lớn</a:t>
            </a:r>
            <a:endParaRPr i="1"/>
          </a:p>
        </p:txBody>
      </p:sp>
      <p:sp>
        <p:nvSpPr>
          <p:cNvPr id="266" name="Google Shape;266;p7"/>
          <p:cNvSpPr txBox="1"/>
          <p:nvPr/>
        </p:nvSpPr>
        <p:spPr>
          <a:xfrm>
            <a:off x="11463064" y="5336620"/>
            <a:ext cx="52221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7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9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Đấu tranh dân tộc, giai cấp</a:t>
            </a:r>
            <a:endParaRPr i="1"/>
          </a:p>
        </p:txBody>
      </p:sp>
      <p:sp>
        <p:nvSpPr>
          <p:cNvPr id="267" name="Google Shape;267;p7"/>
          <p:cNvSpPr txBox="1"/>
          <p:nvPr/>
        </p:nvSpPr>
        <p:spPr>
          <a:xfrm>
            <a:off x="11178641" y="6079994"/>
            <a:ext cx="57858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7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9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Chiến tranh cục bộ, xung đột vũ trang</a:t>
            </a:r>
            <a:endParaRPr i="1"/>
          </a:p>
        </p:txBody>
      </p:sp>
      <p:sp>
        <p:nvSpPr>
          <p:cNvPr id="268" name="Google Shape;268;p7"/>
          <p:cNvSpPr txBox="1"/>
          <p:nvPr/>
        </p:nvSpPr>
        <p:spPr>
          <a:xfrm>
            <a:off x="11463064" y="6924568"/>
            <a:ext cx="52221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7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9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Hoạt động can thiệp, khủng bố</a:t>
            </a:r>
            <a:endParaRPr i="1"/>
          </a:p>
        </p:txBody>
      </p:sp>
      <p:sp>
        <p:nvSpPr>
          <p:cNvPr id="269" name="Google Shape;269;p7"/>
          <p:cNvSpPr txBox="1"/>
          <p:nvPr/>
        </p:nvSpPr>
        <p:spPr>
          <a:xfrm>
            <a:off x="11463064" y="7768204"/>
            <a:ext cx="52221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7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9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Tranh chấp lãnh thổ biển, đảo</a:t>
            </a:r>
            <a:endParaRPr i="1"/>
          </a:p>
        </p:txBody>
      </p:sp>
      <p:sp>
        <p:nvSpPr>
          <p:cNvPr id="270" name="Google Shape;270;p7"/>
          <p:cNvSpPr txBox="1"/>
          <p:nvPr/>
        </p:nvSpPr>
        <p:spPr>
          <a:xfrm>
            <a:off x="11463064" y="8611840"/>
            <a:ext cx="52221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7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9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Cạnh tranh quyết liệt về kinh tế 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8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8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" name="Google Shape;277;p8"/>
          <p:cNvGrpSpPr/>
          <p:nvPr/>
        </p:nvGrpSpPr>
        <p:grpSpPr>
          <a:xfrm>
            <a:off x="586472" y="2012436"/>
            <a:ext cx="3314040" cy="1322396"/>
            <a:chOff x="0" y="0"/>
            <a:chExt cx="4418720" cy="1763195"/>
          </a:xfrm>
        </p:grpSpPr>
        <p:sp>
          <p:nvSpPr>
            <p:cNvPr id="278" name="Google Shape;278;p8"/>
            <p:cNvSpPr/>
            <p:nvPr/>
          </p:nvSpPr>
          <p:spPr>
            <a:xfrm flipH="1">
              <a:off x="0" y="0"/>
              <a:ext cx="4380609" cy="1763195"/>
            </a:xfrm>
            <a:custGeom>
              <a:rect b="b" l="l" r="r" t="t"/>
              <a:pathLst>
                <a:path extrusionOk="0" h="1763195" w="4380609">
                  <a:moveTo>
                    <a:pt x="4380609" y="0"/>
                  </a:moveTo>
                  <a:lnTo>
                    <a:pt x="0" y="0"/>
                  </a:lnTo>
                  <a:lnTo>
                    <a:pt x="0" y="1763195"/>
                  </a:lnTo>
                  <a:lnTo>
                    <a:pt x="4380609" y="1763195"/>
                  </a:lnTo>
                  <a:lnTo>
                    <a:pt x="4380609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8"/>
            <p:cNvSpPr txBox="1"/>
            <p:nvPr/>
          </p:nvSpPr>
          <p:spPr>
            <a:xfrm>
              <a:off x="80720" y="87799"/>
              <a:ext cx="4338000" cy="160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Đại hội lần thứ XI (2011)</a:t>
              </a:r>
              <a:endParaRPr i="1"/>
            </a:p>
            <a:p>
              <a:pPr indent="0" lvl="0" marL="0" marR="0" rtl="0" algn="ctr">
                <a:lnSpc>
                  <a:spcPct val="13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của Đảng bổ sung, phát triển Cương lĩnh 1991</a:t>
              </a:r>
              <a:endParaRPr i="1"/>
            </a:p>
          </p:txBody>
        </p:sp>
      </p:grpSp>
      <p:sp>
        <p:nvSpPr>
          <p:cNvPr id="280" name="Google Shape;280;p8"/>
          <p:cNvSpPr txBox="1"/>
          <p:nvPr/>
        </p:nvSpPr>
        <p:spPr>
          <a:xfrm>
            <a:off x="854865" y="3382457"/>
            <a:ext cx="272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Nội dung Đại hội XI</a:t>
            </a:r>
            <a:endParaRPr i="1"/>
          </a:p>
        </p:txBody>
      </p:sp>
      <p:sp>
        <p:nvSpPr>
          <p:cNvPr id="281" name="Google Shape;281;p8"/>
          <p:cNvSpPr txBox="1"/>
          <p:nvPr/>
        </p:nvSpPr>
        <p:spPr>
          <a:xfrm>
            <a:off x="1012701" y="1321031"/>
            <a:ext cx="162627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Tiếp tục công cuộc đổi mới, đẩy mạnh công nghiệp hóa, hiện đại hóa và hội nhập quốc tế (từ 1996 đến nay)</a:t>
            </a:r>
            <a:endParaRPr i="1"/>
          </a:p>
        </p:txBody>
      </p:sp>
      <p:sp>
        <p:nvSpPr>
          <p:cNvPr id="282" name="Google Shape;282;p8"/>
          <p:cNvSpPr txBox="1"/>
          <p:nvPr/>
        </p:nvSpPr>
        <p:spPr>
          <a:xfrm>
            <a:off x="918770" y="721066"/>
            <a:ext cx="16450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5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công cuộc đổi mới, đẩy mạnh công nghiệp hóa, hiện đại hóa và hội nhập quốc tế (từ năm 1986 đến nay)</a:t>
            </a:r>
            <a:endParaRPr i="1"/>
          </a:p>
        </p:txBody>
      </p:sp>
      <p:grpSp>
        <p:nvGrpSpPr>
          <p:cNvPr id="283" name="Google Shape;283;p8"/>
          <p:cNvGrpSpPr/>
          <p:nvPr/>
        </p:nvGrpSpPr>
        <p:grpSpPr>
          <a:xfrm>
            <a:off x="10933446" y="2012436"/>
            <a:ext cx="6640719" cy="1158673"/>
            <a:chOff x="0" y="0"/>
            <a:chExt cx="8854292" cy="1544897"/>
          </a:xfrm>
        </p:grpSpPr>
        <p:sp>
          <p:nvSpPr>
            <p:cNvPr id="284" name="Google Shape;284;p8"/>
            <p:cNvSpPr/>
            <p:nvPr/>
          </p:nvSpPr>
          <p:spPr>
            <a:xfrm>
              <a:off x="0" y="0"/>
              <a:ext cx="7582318" cy="1544897"/>
            </a:xfrm>
            <a:custGeom>
              <a:rect b="b" l="l" r="r" t="t"/>
              <a:pathLst>
                <a:path extrusionOk="0" h="1544897" w="7582318">
                  <a:moveTo>
                    <a:pt x="0" y="0"/>
                  </a:moveTo>
                  <a:lnTo>
                    <a:pt x="7582318" y="0"/>
                  </a:lnTo>
                  <a:lnTo>
                    <a:pt x="7582318" y="1544897"/>
                  </a:lnTo>
                  <a:lnTo>
                    <a:pt x="0" y="15448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8"/>
            <p:cNvSpPr/>
            <p:nvPr/>
          </p:nvSpPr>
          <p:spPr>
            <a:xfrm>
              <a:off x="7515371" y="0"/>
              <a:ext cx="1338921" cy="1298754"/>
            </a:xfrm>
            <a:custGeom>
              <a:rect b="b" l="l" r="r" t="t"/>
              <a:pathLst>
                <a:path extrusionOk="0" h="1298754" w="1338921">
                  <a:moveTo>
                    <a:pt x="0" y="0"/>
                  </a:moveTo>
                  <a:lnTo>
                    <a:pt x="1338921" y="0"/>
                  </a:lnTo>
                  <a:lnTo>
                    <a:pt x="1338921" y="1298754"/>
                  </a:lnTo>
                  <a:lnTo>
                    <a:pt x="0" y="129875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8"/>
            <p:cNvSpPr txBox="1"/>
            <p:nvPr/>
          </p:nvSpPr>
          <p:spPr>
            <a:xfrm>
              <a:off x="415591" y="252071"/>
              <a:ext cx="6751200" cy="118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8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617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Quá độ lên chủ nghĩa xã hội ở Việt Nam </a:t>
              </a:r>
              <a:endParaRPr i="1"/>
            </a:p>
            <a:p>
              <a:pPr indent="0" lvl="0" marL="0" marR="0" rtl="0" algn="ctr">
                <a:lnSpc>
                  <a:spcPct val="11998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617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trong bối cảnh mới diễn biến phức tạp</a:t>
              </a:r>
              <a:endParaRPr i="1"/>
            </a:p>
          </p:txBody>
        </p:sp>
      </p:grpSp>
      <p:sp>
        <p:nvSpPr>
          <p:cNvPr id="287" name="Google Shape;287;p8"/>
          <p:cNvSpPr/>
          <p:nvPr/>
        </p:nvSpPr>
        <p:spPr>
          <a:xfrm>
            <a:off x="1889624" y="4692327"/>
            <a:ext cx="3731359" cy="2057901"/>
          </a:xfrm>
          <a:custGeom>
            <a:rect b="b" l="l" r="r" t="t"/>
            <a:pathLst>
              <a:path extrusionOk="0" h="2057901" w="3731359">
                <a:moveTo>
                  <a:pt x="0" y="0"/>
                </a:moveTo>
                <a:lnTo>
                  <a:pt x="3731360" y="0"/>
                </a:lnTo>
                <a:lnTo>
                  <a:pt x="3731360" y="2057901"/>
                </a:lnTo>
                <a:lnTo>
                  <a:pt x="0" y="20579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8"/>
          <p:cNvSpPr/>
          <p:nvPr/>
        </p:nvSpPr>
        <p:spPr>
          <a:xfrm>
            <a:off x="3498581" y="5200090"/>
            <a:ext cx="1061678" cy="1042375"/>
          </a:xfrm>
          <a:custGeom>
            <a:rect b="b" l="l" r="r" t="t"/>
            <a:pathLst>
              <a:path extrusionOk="0" h="1042375" w="1061678">
                <a:moveTo>
                  <a:pt x="0" y="0"/>
                </a:moveTo>
                <a:lnTo>
                  <a:pt x="1061678" y="0"/>
                </a:lnTo>
                <a:lnTo>
                  <a:pt x="1061678" y="1042375"/>
                </a:lnTo>
                <a:lnTo>
                  <a:pt x="0" y="10423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8"/>
          <p:cNvSpPr/>
          <p:nvPr/>
        </p:nvSpPr>
        <p:spPr>
          <a:xfrm>
            <a:off x="1122956" y="7053752"/>
            <a:ext cx="899346" cy="1100118"/>
          </a:xfrm>
          <a:custGeom>
            <a:rect b="b" l="l" r="r" t="t"/>
            <a:pathLst>
              <a:path extrusionOk="0" h="1100118" w="899346">
                <a:moveTo>
                  <a:pt x="0" y="0"/>
                </a:moveTo>
                <a:lnTo>
                  <a:pt x="899347" y="0"/>
                </a:lnTo>
                <a:lnTo>
                  <a:pt x="899347" y="1100118"/>
                </a:lnTo>
                <a:lnTo>
                  <a:pt x="0" y="11001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8"/>
          <p:cNvSpPr/>
          <p:nvPr/>
        </p:nvSpPr>
        <p:spPr>
          <a:xfrm>
            <a:off x="605361" y="8457394"/>
            <a:ext cx="2082238" cy="1171880"/>
          </a:xfrm>
          <a:custGeom>
            <a:rect b="b" l="l" r="r" t="t"/>
            <a:pathLst>
              <a:path extrusionOk="0" h="1171880" w="2082238">
                <a:moveTo>
                  <a:pt x="0" y="0"/>
                </a:moveTo>
                <a:lnTo>
                  <a:pt x="2082238" y="0"/>
                </a:lnTo>
                <a:lnTo>
                  <a:pt x="2082238" y="1171879"/>
                </a:lnTo>
                <a:lnTo>
                  <a:pt x="0" y="11718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8"/>
          <p:cNvSpPr txBox="1"/>
          <p:nvPr/>
        </p:nvSpPr>
        <p:spPr>
          <a:xfrm>
            <a:off x="1889624" y="4168509"/>
            <a:ext cx="425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Đánh giá về chủ nghĩa xã hội </a:t>
            </a:r>
            <a:endParaRPr i="1"/>
          </a:p>
        </p:txBody>
      </p:sp>
      <p:sp>
        <p:nvSpPr>
          <p:cNvPr id="292" name="Google Shape;292;p8"/>
          <p:cNvSpPr txBox="1"/>
          <p:nvPr/>
        </p:nvSpPr>
        <p:spPr>
          <a:xfrm>
            <a:off x="2022303" y="7025177"/>
            <a:ext cx="38520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69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3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Chủ nghĩa tư bản còn tiềm năng </a:t>
            </a:r>
            <a:endParaRPr i="1"/>
          </a:p>
          <a:p>
            <a:pPr indent="0" lvl="0" marL="0" marR="0" rtl="0" algn="ctr">
              <a:lnSpc>
                <a:spcPct val="1269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3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phát triển, nhưng chứa đựng </a:t>
            </a:r>
            <a:endParaRPr i="1"/>
          </a:p>
          <a:p>
            <a:pPr indent="0" lvl="0" marL="0" marR="0" rtl="0" algn="ctr">
              <a:lnSpc>
                <a:spcPct val="1269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3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nhiều bất ổn, khủng hoảng</a:t>
            </a:r>
            <a:endParaRPr i="1"/>
          </a:p>
        </p:txBody>
      </p:sp>
      <p:sp>
        <p:nvSpPr>
          <p:cNvPr id="293" name="Google Shape;293;p8"/>
          <p:cNvSpPr txBox="1"/>
          <p:nvPr/>
        </p:nvSpPr>
        <p:spPr>
          <a:xfrm>
            <a:off x="990353" y="8755221"/>
            <a:ext cx="57786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Những mối quan tâm lớn </a:t>
            </a:r>
            <a:endParaRPr i="1"/>
          </a:p>
          <a:p>
            <a:pPr indent="0" lvl="0" marL="0" marR="0" rtl="0" algn="ctr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liên quan vận mệnh thế giới</a:t>
            </a:r>
            <a:endParaRPr i="1"/>
          </a:p>
        </p:txBody>
      </p:sp>
      <p:pic>
        <p:nvPicPr>
          <p:cNvPr id="294" name="Google Shape;294;p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-5400000">
            <a:off x="10587209" y="6008401"/>
            <a:ext cx="2724644" cy="2520296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8"/>
          <p:cNvSpPr txBox="1"/>
          <p:nvPr/>
        </p:nvSpPr>
        <p:spPr>
          <a:xfrm>
            <a:off x="6683830" y="4945321"/>
            <a:ext cx="41313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7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28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Xuất hiện các trào lưu </a:t>
            </a:r>
            <a:endParaRPr i="1"/>
          </a:p>
          <a:p>
            <a:pPr indent="0" lvl="0" marL="0" marR="0" rtl="0" algn="ctr">
              <a:lnSpc>
                <a:spcPct val="127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28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chủ nghĩa xã hội hiện thực mới</a:t>
            </a:r>
            <a:endParaRPr i="1"/>
          </a:p>
        </p:txBody>
      </p:sp>
      <p:sp>
        <p:nvSpPr>
          <p:cNvPr id="296" name="Google Shape;296;p8"/>
          <p:cNvSpPr txBox="1"/>
          <p:nvPr/>
        </p:nvSpPr>
        <p:spPr>
          <a:xfrm>
            <a:off x="6934238" y="8179181"/>
            <a:ext cx="3755100" cy="14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7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28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Các quốc gia vừa hợp tác </a:t>
            </a:r>
            <a:endParaRPr i="1"/>
          </a:p>
          <a:p>
            <a:pPr indent="0" lvl="0" marL="0" marR="0" rtl="0" algn="ctr">
              <a:lnSpc>
                <a:spcPct val="127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28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vừa cạnh tranh gay gắt </a:t>
            </a:r>
            <a:endParaRPr i="1"/>
          </a:p>
          <a:p>
            <a:pPr indent="0" lvl="0" marL="0" marR="0" rtl="0" algn="ctr">
              <a:lnSpc>
                <a:spcPct val="127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28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vì lợi ích quốc gia, dân tộc</a:t>
            </a:r>
            <a:endParaRPr i="1"/>
          </a:p>
        </p:txBody>
      </p:sp>
      <p:sp>
        <p:nvSpPr>
          <p:cNvPr id="297" name="Google Shape;297;p8"/>
          <p:cNvSpPr txBox="1"/>
          <p:nvPr/>
        </p:nvSpPr>
        <p:spPr>
          <a:xfrm>
            <a:off x="13415620" y="6049142"/>
            <a:ext cx="3953700" cy="22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9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86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"Theo quy luật tiến hóa của lịch sử, loài người nhất định sẽ tiến tới</a:t>
            </a:r>
            <a:endParaRPr i="1"/>
          </a:p>
          <a:p>
            <a:pPr indent="0" lvl="0" marL="0" marR="0" rtl="0" algn="ctr">
              <a:lnSpc>
                <a:spcPct val="1389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86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 chủ nghĩa xã hội"</a:t>
            </a:r>
            <a:endParaRPr i="1"/>
          </a:p>
        </p:txBody>
      </p:sp>
      <p:sp>
        <p:nvSpPr>
          <p:cNvPr id="298" name="Google Shape;298;p8"/>
          <p:cNvSpPr txBox="1"/>
          <p:nvPr/>
        </p:nvSpPr>
        <p:spPr>
          <a:xfrm>
            <a:off x="6934238" y="6678631"/>
            <a:ext cx="37551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7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28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Các nước tư bản chủ nghĩa phải điều chỉnh chiến lược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9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9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5" name="Google Shape;305;p9"/>
          <p:cNvGrpSpPr/>
          <p:nvPr/>
        </p:nvGrpSpPr>
        <p:grpSpPr>
          <a:xfrm>
            <a:off x="586472" y="2012436"/>
            <a:ext cx="3314040" cy="1322396"/>
            <a:chOff x="0" y="0"/>
            <a:chExt cx="4418720" cy="1763195"/>
          </a:xfrm>
        </p:grpSpPr>
        <p:sp>
          <p:nvSpPr>
            <p:cNvPr id="306" name="Google Shape;306;p9"/>
            <p:cNvSpPr/>
            <p:nvPr/>
          </p:nvSpPr>
          <p:spPr>
            <a:xfrm flipH="1">
              <a:off x="0" y="0"/>
              <a:ext cx="4380609" cy="1763195"/>
            </a:xfrm>
            <a:custGeom>
              <a:rect b="b" l="l" r="r" t="t"/>
              <a:pathLst>
                <a:path extrusionOk="0" h="1763195" w="4380609">
                  <a:moveTo>
                    <a:pt x="4380609" y="0"/>
                  </a:moveTo>
                  <a:lnTo>
                    <a:pt x="0" y="0"/>
                  </a:lnTo>
                  <a:lnTo>
                    <a:pt x="0" y="1763195"/>
                  </a:lnTo>
                  <a:lnTo>
                    <a:pt x="4380609" y="1763195"/>
                  </a:lnTo>
                  <a:lnTo>
                    <a:pt x="4380609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9"/>
            <p:cNvSpPr txBox="1"/>
            <p:nvPr/>
          </p:nvSpPr>
          <p:spPr>
            <a:xfrm>
              <a:off x="80720" y="87799"/>
              <a:ext cx="4338000" cy="160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Đại hội lần thứ XI (2011)</a:t>
              </a:r>
              <a:endParaRPr i="1"/>
            </a:p>
            <a:p>
              <a:pPr indent="0" lvl="0" marL="0" marR="0" rtl="0" algn="ctr">
                <a:lnSpc>
                  <a:spcPct val="13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của Đảng bổ sung, phát triển Cương lĩnh 1991</a:t>
              </a:r>
              <a:endParaRPr i="1"/>
            </a:p>
          </p:txBody>
        </p:sp>
      </p:grpSp>
      <p:sp>
        <p:nvSpPr>
          <p:cNvPr id="308" name="Google Shape;308;p9"/>
          <p:cNvSpPr txBox="1"/>
          <p:nvPr/>
        </p:nvSpPr>
        <p:spPr>
          <a:xfrm>
            <a:off x="854865" y="3382457"/>
            <a:ext cx="272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Nội dung Đại hội XI</a:t>
            </a:r>
            <a:endParaRPr i="1"/>
          </a:p>
        </p:txBody>
      </p:sp>
      <p:sp>
        <p:nvSpPr>
          <p:cNvPr id="309" name="Google Shape;309;p9"/>
          <p:cNvSpPr txBox="1"/>
          <p:nvPr/>
        </p:nvSpPr>
        <p:spPr>
          <a:xfrm>
            <a:off x="1012701" y="1321031"/>
            <a:ext cx="162627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Tiếp tục công cuộc đổi mới, đẩy mạnh công nghiệp hóa, hiện đại hóa và hội nhập quốc tế (từ 1996 đến nay)</a:t>
            </a:r>
            <a:endParaRPr i="1"/>
          </a:p>
        </p:txBody>
      </p:sp>
      <p:sp>
        <p:nvSpPr>
          <p:cNvPr id="310" name="Google Shape;310;p9"/>
          <p:cNvSpPr txBox="1"/>
          <p:nvPr/>
        </p:nvSpPr>
        <p:spPr>
          <a:xfrm>
            <a:off x="918770" y="721066"/>
            <a:ext cx="16450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5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công cuộc đổi mới, đẩy mạnh công nghiệp hóa, hiện đại hóa và hội nhập quốc tế (từ năm 1986 đến nay)</a:t>
            </a:r>
            <a:endParaRPr i="1"/>
          </a:p>
        </p:txBody>
      </p:sp>
      <p:grpSp>
        <p:nvGrpSpPr>
          <p:cNvPr id="311" name="Google Shape;311;p9"/>
          <p:cNvGrpSpPr/>
          <p:nvPr/>
        </p:nvGrpSpPr>
        <p:grpSpPr>
          <a:xfrm>
            <a:off x="12578951" y="2095174"/>
            <a:ext cx="5150073" cy="898585"/>
            <a:chOff x="0" y="0"/>
            <a:chExt cx="6866764" cy="1198113"/>
          </a:xfrm>
        </p:grpSpPr>
        <p:sp>
          <p:nvSpPr>
            <p:cNvPr id="312" name="Google Shape;312;p9"/>
            <p:cNvSpPr/>
            <p:nvPr/>
          </p:nvSpPr>
          <p:spPr>
            <a:xfrm>
              <a:off x="0" y="0"/>
              <a:ext cx="5880310" cy="1198113"/>
            </a:xfrm>
            <a:custGeom>
              <a:rect b="b" l="l" r="r" t="t"/>
              <a:pathLst>
                <a:path extrusionOk="0" h="1198113" w="5880310">
                  <a:moveTo>
                    <a:pt x="0" y="0"/>
                  </a:moveTo>
                  <a:lnTo>
                    <a:pt x="5880310" y="0"/>
                  </a:lnTo>
                  <a:lnTo>
                    <a:pt x="5880310" y="1198113"/>
                  </a:lnTo>
                  <a:lnTo>
                    <a:pt x="0" y="119811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5828391" y="0"/>
              <a:ext cx="1038373" cy="1007222"/>
            </a:xfrm>
            <a:custGeom>
              <a:rect b="b" l="l" r="r" t="t"/>
              <a:pathLst>
                <a:path extrusionOk="0" h="1007222" w="1038373">
                  <a:moveTo>
                    <a:pt x="0" y="0"/>
                  </a:moveTo>
                  <a:lnTo>
                    <a:pt x="1038373" y="0"/>
                  </a:lnTo>
                  <a:lnTo>
                    <a:pt x="1038373" y="1007222"/>
                  </a:lnTo>
                  <a:lnTo>
                    <a:pt x="0" y="10072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9"/>
            <p:cNvSpPr txBox="1"/>
            <p:nvPr/>
          </p:nvSpPr>
          <p:spPr>
            <a:xfrm>
              <a:off x="322303" y="200737"/>
              <a:ext cx="5235600" cy="9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2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Quá độ lên chủ nghĩa xã hội ở Việt Nam </a:t>
              </a:r>
              <a:endParaRPr i="1"/>
            </a:p>
            <a:p>
              <a:pPr indent="0" lvl="0" marL="0" marR="0" rtl="0" algn="ctr">
                <a:lnSpc>
                  <a:spcPct val="12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2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trong bối cảnh mới diễn biến phức tạp</a:t>
              </a:r>
              <a:endParaRPr i="1"/>
            </a:p>
          </p:txBody>
        </p:sp>
      </p:grpSp>
      <p:grpSp>
        <p:nvGrpSpPr>
          <p:cNvPr id="315" name="Google Shape;315;p9"/>
          <p:cNvGrpSpPr/>
          <p:nvPr/>
        </p:nvGrpSpPr>
        <p:grpSpPr>
          <a:xfrm>
            <a:off x="8038565" y="2095174"/>
            <a:ext cx="1884772" cy="2478009"/>
            <a:chOff x="0" y="0"/>
            <a:chExt cx="2513029" cy="3304012"/>
          </a:xfrm>
        </p:grpSpPr>
        <p:cxnSp>
          <p:nvCxnSpPr>
            <p:cNvPr id="316" name="Google Shape;316;p9"/>
            <p:cNvCxnSpPr/>
            <p:nvPr/>
          </p:nvCxnSpPr>
          <p:spPr>
            <a:xfrm rot="5399999">
              <a:off x="711724" y="2549050"/>
              <a:ext cx="1089582" cy="0"/>
            </a:xfrm>
            <a:prstGeom prst="straightConnector1">
              <a:avLst/>
            </a:prstGeom>
            <a:noFill/>
            <a:ln cap="rnd" cmpd="sng" w="3215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17" name="Google Shape;317;p9"/>
            <p:cNvSpPr/>
            <p:nvPr/>
          </p:nvSpPr>
          <p:spPr>
            <a:xfrm>
              <a:off x="0" y="0"/>
              <a:ext cx="2513029" cy="2513029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B92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0" y="0"/>
              <a:ext cx="2513029" cy="2513029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B92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9"/>
            <p:cNvSpPr/>
            <p:nvPr/>
          </p:nvSpPr>
          <p:spPr>
            <a:xfrm>
              <a:off x="1046344" y="2915047"/>
              <a:ext cx="388965" cy="388965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B92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0" name="Google Shape;320;p9"/>
          <p:cNvGrpSpPr/>
          <p:nvPr/>
        </p:nvGrpSpPr>
        <p:grpSpPr>
          <a:xfrm>
            <a:off x="5129568" y="6884549"/>
            <a:ext cx="2172128" cy="2316417"/>
            <a:chOff x="0" y="0"/>
            <a:chExt cx="2896171" cy="3088557"/>
          </a:xfrm>
        </p:grpSpPr>
        <p:cxnSp>
          <p:nvCxnSpPr>
            <p:cNvPr id="321" name="Google Shape;321;p9"/>
            <p:cNvCxnSpPr/>
            <p:nvPr/>
          </p:nvCxnSpPr>
          <p:spPr>
            <a:xfrm rot="7742935">
              <a:off x="1912635" y="561365"/>
              <a:ext cx="991007" cy="0"/>
            </a:xfrm>
            <a:prstGeom prst="straightConnector1">
              <a:avLst/>
            </a:prstGeom>
            <a:noFill/>
            <a:ln cap="rnd" cmpd="sng" w="3215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22" name="Google Shape;322;p9"/>
            <p:cNvSpPr/>
            <p:nvPr/>
          </p:nvSpPr>
          <p:spPr>
            <a:xfrm>
              <a:off x="0" y="580647"/>
              <a:ext cx="2507910" cy="2507910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B92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2507206" y="0"/>
              <a:ext cx="388965" cy="388965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B92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4" name="Google Shape;324;p9"/>
          <p:cNvGrpSpPr/>
          <p:nvPr/>
        </p:nvGrpSpPr>
        <p:grpSpPr>
          <a:xfrm>
            <a:off x="3584486" y="5018406"/>
            <a:ext cx="2773588" cy="1884772"/>
            <a:chOff x="0" y="0"/>
            <a:chExt cx="3698118" cy="2513029"/>
          </a:xfrm>
        </p:grpSpPr>
        <p:cxnSp>
          <p:nvCxnSpPr>
            <p:cNvPr id="325" name="Google Shape;325;p9"/>
            <p:cNvCxnSpPr/>
            <p:nvPr/>
          </p:nvCxnSpPr>
          <p:spPr>
            <a:xfrm>
              <a:off x="2173291" y="1262169"/>
              <a:ext cx="1213994" cy="0"/>
            </a:xfrm>
            <a:prstGeom prst="straightConnector1">
              <a:avLst/>
            </a:prstGeom>
            <a:noFill/>
            <a:ln cap="rnd" cmpd="sng" w="3215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26" name="Google Shape;326;p9"/>
            <p:cNvSpPr/>
            <p:nvPr/>
          </p:nvSpPr>
          <p:spPr>
            <a:xfrm>
              <a:off x="0" y="0"/>
              <a:ext cx="2513029" cy="2513029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B92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3309153" y="1099064"/>
              <a:ext cx="388965" cy="388965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B92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8" name="Google Shape;328;p9"/>
          <p:cNvGrpSpPr/>
          <p:nvPr/>
        </p:nvGrpSpPr>
        <p:grpSpPr>
          <a:xfrm>
            <a:off x="5117238" y="2667749"/>
            <a:ext cx="2118565" cy="2309629"/>
            <a:chOff x="0" y="0"/>
            <a:chExt cx="2824752" cy="3079504"/>
          </a:xfrm>
        </p:grpSpPr>
        <p:cxnSp>
          <p:nvCxnSpPr>
            <p:cNvPr id="329" name="Google Shape;329;p9"/>
            <p:cNvCxnSpPr/>
            <p:nvPr/>
          </p:nvCxnSpPr>
          <p:spPr>
            <a:xfrm rot="2961718">
              <a:off x="1857743" y="2532958"/>
              <a:ext cx="935983" cy="0"/>
            </a:xfrm>
            <a:prstGeom prst="straightConnector1">
              <a:avLst/>
            </a:prstGeom>
            <a:noFill/>
            <a:ln cap="rnd" cmpd="sng" w="3215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30" name="Google Shape;330;p9"/>
            <p:cNvSpPr/>
            <p:nvPr/>
          </p:nvSpPr>
          <p:spPr>
            <a:xfrm>
              <a:off x="0" y="0"/>
              <a:ext cx="2513029" cy="2513029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16440" y="5120"/>
              <a:ext cx="2507910" cy="2507910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B92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9"/>
            <p:cNvSpPr/>
            <p:nvPr/>
          </p:nvSpPr>
          <p:spPr>
            <a:xfrm>
              <a:off x="2435787" y="2690539"/>
              <a:ext cx="388965" cy="388965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B92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3" name="Google Shape;333;p9"/>
          <p:cNvGrpSpPr/>
          <p:nvPr/>
        </p:nvGrpSpPr>
        <p:grpSpPr>
          <a:xfrm>
            <a:off x="10695866" y="2669669"/>
            <a:ext cx="2030634" cy="2307709"/>
            <a:chOff x="0" y="0"/>
            <a:chExt cx="2707512" cy="3076944"/>
          </a:xfrm>
        </p:grpSpPr>
        <p:cxnSp>
          <p:nvCxnSpPr>
            <p:cNvPr id="334" name="Google Shape;334;p9"/>
            <p:cNvCxnSpPr/>
            <p:nvPr/>
          </p:nvCxnSpPr>
          <p:spPr>
            <a:xfrm rot="7620609">
              <a:off x="4496" y="2515001"/>
              <a:ext cx="883487" cy="0"/>
            </a:xfrm>
            <a:prstGeom prst="straightConnector1">
              <a:avLst/>
            </a:prstGeom>
            <a:noFill/>
            <a:ln cap="rnd" cmpd="sng" w="3215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35" name="Google Shape;335;p9"/>
            <p:cNvSpPr/>
            <p:nvPr/>
          </p:nvSpPr>
          <p:spPr>
            <a:xfrm>
              <a:off x="199602" y="0"/>
              <a:ext cx="2507910" cy="2507910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B92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0" y="2687979"/>
              <a:ext cx="388965" cy="388965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B92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7" name="Google Shape;337;p9"/>
          <p:cNvGrpSpPr/>
          <p:nvPr/>
        </p:nvGrpSpPr>
        <p:grpSpPr>
          <a:xfrm>
            <a:off x="11573679" y="5018406"/>
            <a:ext cx="2795863" cy="1884772"/>
            <a:chOff x="0" y="0"/>
            <a:chExt cx="3727818" cy="2513029"/>
          </a:xfrm>
        </p:grpSpPr>
        <p:cxnSp>
          <p:nvCxnSpPr>
            <p:cNvPr id="338" name="Google Shape;338;p9"/>
            <p:cNvCxnSpPr/>
            <p:nvPr/>
          </p:nvCxnSpPr>
          <p:spPr>
            <a:xfrm>
              <a:off x="304867" y="1230792"/>
              <a:ext cx="1213994" cy="0"/>
            </a:xfrm>
            <a:prstGeom prst="straightConnector1">
              <a:avLst/>
            </a:prstGeom>
            <a:noFill/>
            <a:ln cap="rnd" cmpd="sng" w="3215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39" name="Google Shape;339;p9"/>
            <p:cNvSpPr/>
            <p:nvPr/>
          </p:nvSpPr>
          <p:spPr>
            <a:xfrm>
              <a:off x="1214789" y="0"/>
              <a:ext cx="2513029" cy="2513029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B92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0" y="1062032"/>
              <a:ext cx="388965" cy="388965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B92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1" name="Google Shape;341;p9"/>
          <p:cNvGrpSpPr/>
          <p:nvPr/>
        </p:nvGrpSpPr>
        <p:grpSpPr>
          <a:xfrm>
            <a:off x="10686031" y="6898575"/>
            <a:ext cx="2040468" cy="2302393"/>
            <a:chOff x="0" y="0"/>
            <a:chExt cx="2720624" cy="3069856"/>
          </a:xfrm>
        </p:grpSpPr>
        <p:cxnSp>
          <p:nvCxnSpPr>
            <p:cNvPr id="342" name="Google Shape;342;p9"/>
            <p:cNvCxnSpPr/>
            <p:nvPr/>
          </p:nvCxnSpPr>
          <p:spPr>
            <a:xfrm rot="2952482">
              <a:off x="24831" y="465158"/>
              <a:ext cx="864027" cy="0"/>
            </a:xfrm>
            <a:prstGeom prst="straightConnector1">
              <a:avLst/>
            </a:prstGeom>
            <a:noFill/>
            <a:ln cap="rnd" cmpd="sng" w="3215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43" name="Google Shape;343;p9"/>
            <p:cNvSpPr/>
            <p:nvPr/>
          </p:nvSpPr>
          <p:spPr>
            <a:xfrm>
              <a:off x="207595" y="556826"/>
              <a:ext cx="2513029" cy="2513029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194482" y="561946"/>
              <a:ext cx="2507910" cy="2507910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B92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9"/>
            <p:cNvSpPr/>
            <p:nvPr/>
          </p:nvSpPr>
          <p:spPr>
            <a:xfrm>
              <a:off x="0" y="0"/>
              <a:ext cx="388965" cy="388965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B92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6" name="Google Shape;346;p9"/>
          <p:cNvGrpSpPr/>
          <p:nvPr/>
        </p:nvGrpSpPr>
        <p:grpSpPr>
          <a:xfrm>
            <a:off x="8038565" y="7229541"/>
            <a:ext cx="1884772" cy="2527256"/>
            <a:chOff x="0" y="0"/>
            <a:chExt cx="2513029" cy="3369674"/>
          </a:xfrm>
        </p:grpSpPr>
        <p:cxnSp>
          <p:nvCxnSpPr>
            <p:cNvPr id="347" name="Google Shape;347;p9"/>
            <p:cNvCxnSpPr/>
            <p:nvPr/>
          </p:nvCxnSpPr>
          <p:spPr>
            <a:xfrm rot="5400000">
              <a:off x="818894" y="648757"/>
              <a:ext cx="843864" cy="0"/>
            </a:xfrm>
            <a:prstGeom prst="straightConnector1">
              <a:avLst/>
            </a:prstGeom>
            <a:noFill/>
            <a:ln cap="rnd" cmpd="sng" w="3215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48" name="Google Shape;348;p9"/>
            <p:cNvSpPr/>
            <p:nvPr/>
          </p:nvSpPr>
          <p:spPr>
            <a:xfrm>
              <a:off x="0" y="856645"/>
              <a:ext cx="2513029" cy="2513029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B92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1030655" y="0"/>
              <a:ext cx="388965" cy="388965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B92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0" name="Google Shape;350;p9"/>
          <p:cNvSpPr/>
          <p:nvPr/>
        </p:nvSpPr>
        <p:spPr>
          <a:xfrm>
            <a:off x="8502526" y="4101264"/>
            <a:ext cx="892475" cy="892475"/>
          </a:xfrm>
          <a:custGeom>
            <a:rect b="b" l="l" r="r" t="t"/>
            <a:pathLst>
              <a:path extrusionOk="0" h="892475" w="892475">
                <a:moveTo>
                  <a:pt x="0" y="0"/>
                </a:moveTo>
                <a:lnTo>
                  <a:pt x="892475" y="0"/>
                </a:lnTo>
                <a:lnTo>
                  <a:pt x="892475" y="892475"/>
                </a:lnTo>
                <a:lnTo>
                  <a:pt x="0" y="8924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9"/>
          <p:cNvSpPr/>
          <p:nvPr/>
        </p:nvSpPr>
        <p:spPr>
          <a:xfrm>
            <a:off x="10328095" y="4507398"/>
            <a:ext cx="711406" cy="711406"/>
          </a:xfrm>
          <a:custGeom>
            <a:rect b="b" l="l" r="r" t="t"/>
            <a:pathLst>
              <a:path extrusionOk="0" h="711406" w="711406">
                <a:moveTo>
                  <a:pt x="0" y="0"/>
                </a:moveTo>
                <a:lnTo>
                  <a:pt x="711406" y="0"/>
                </a:lnTo>
                <a:lnTo>
                  <a:pt x="711406" y="711407"/>
                </a:lnTo>
                <a:lnTo>
                  <a:pt x="0" y="7114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9"/>
          <p:cNvSpPr/>
          <p:nvPr/>
        </p:nvSpPr>
        <p:spPr>
          <a:xfrm>
            <a:off x="11217976" y="5605089"/>
            <a:ext cx="711406" cy="711406"/>
          </a:xfrm>
          <a:custGeom>
            <a:rect b="b" l="l" r="r" t="t"/>
            <a:pathLst>
              <a:path extrusionOk="0" h="711406" w="711406">
                <a:moveTo>
                  <a:pt x="0" y="0"/>
                </a:moveTo>
                <a:lnTo>
                  <a:pt x="711406" y="0"/>
                </a:lnTo>
                <a:lnTo>
                  <a:pt x="711406" y="711407"/>
                </a:lnTo>
                <a:lnTo>
                  <a:pt x="0" y="7114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9"/>
          <p:cNvSpPr/>
          <p:nvPr/>
        </p:nvSpPr>
        <p:spPr>
          <a:xfrm>
            <a:off x="10328095" y="6631857"/>
            <a:ext cx="711406" cy="711406"/>
          </a:xfrm>
          <a:custGeom>
            <a:rect b="b" l="l" r="r" t="t"/>
            <a:pathLst>
              <a:path extrusionOk="0" h="711406" w="711406">
                <a:moveTo>
                  <a:pt x="0" y="0"/>
                </a:moveTo>
                <a:lnTo>
                  <a:pt x="711406" y="0"/>
                </a:lnTo>
                <a:lnTo>
                  <a:pt x="711406" y="711406"/>
                </a:lnTo>
                <a:lnTo>
                  <a:pt x="0" y="7114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9"/>
          <p:cNvSpPr/>
          <p:nvPr/>
        </p:nvSpPr>
        <p:spPr>
          <a:xfrm>
            <a:off x="8638160" y="6987560"/>
            <a:ext cx="711406" cy="711406"/>
          </a:xfrm>
          <a:custGeom>
            <a:rect b="b" l="l" r="r" t="t"/>
            <a:pathLst>
              <a:path extrusionOk="0" h="711406" w="711406">
                <a:moveTo>
                  <a:pt x="0" y="0"/>
                </a:moveTo>
                <a:lnTo>
                  <a:pt x="711407" y="0"/>
                </a:lnTo>
                <a:lnTo>
                  <a:pt x="711407" y="711406"/>
                </a:lnTo>
                <a:lnTo>
                  <a:pt x="0" y="7114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9"/>
          <p:cNvSpPr/>
          <p:nvPr/>
        </p:nvSpPr>
        <p:spPr>
          <a:xfrm>
            <a:off x="6945993" y="6668193"/>
            <a:ext cx="711406" cy="711406"/>
          </a:xfrm>
          <a:custGeom>
            <a:rect b="b" l="l" r="r" t="t"/>
            <a:pathLst>
              <a:path extrusionOk="0" h="711406" w="711406">
                <a:moveTo>
                  <a:pt x="0" y="0"/>
                </a:moveTo>
                <a:lnTo>
                  <a:pt x="711406" y="0"/>
                </a:lnTo>
                <a:lnTo>
                  <a:pt x="711406" y="711406"/>
                </a:lnTo>
                <a:lnTo>
                  <a:pt x="0" y="7114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9"/>
          <p:cNvSpPr/>
          <p:nvPr/>
        </p:nvSpPr>
        <p:spPr>
          <a:xfrm>
            <a:off x="6054705" y="5613018"/>
            <a:ext cx="696513" cy="703478"/>
          </a:xfrm>
          <a:custGeom>
            <a:rect b="b" l="l" r="r" t="t"/>
            <a:pathLst>
              <a:path extrusionOk="0" h="703478" w="696513">
                <a:moveTo>
                  <a:pt x="0" y="0"/>
                </a:moveTo>
                <a:lnTo>
                  <a:pt x="696513" y="0"/>
                </a:lnTo>
                <a:lnTo>
                  <a:pt x="696513" y="703478"/>
                </a:lnTo>
                <a:lnTo>
                  <a:pt x="0" y="7034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9"/>
          <p:cNvSpPr/>
          <p:nvPr/>
        </p:nvSpPr>
        <p:spPr>
          <a:xfrm>
            <a:off x="6827206" y="4547502"/>
            <a:ext cx="742226" cy="742226"/>
          </a:xfrm>
          <a:custGeom>
            <a:rect b="b" l="l" r="r" t="t"/>
            <a:pathLst>
              <a:path extrusionOk="0" h="742226" w="742226">
                <a:moveTo>
                  <a:pt x="0" y="0"/>
                </a:moveTo>
                <a:lnTo>
                  <a:pt x="742227" y="0"/>
                </a:lnTo>
                <a:lnTo>
                  <a:pt x="742227" y="742226"/>
                </a:lnTo>
                <a:lnTo>
                  <a:pt x="0" y="74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9"/>
          <p:cNvSpPr txBox="1"/>
          <p:nvPr/>
        </p:nvSpPr>
        <p:spPr>
          <a:xfrm>
            <a:off x="8215586" y="2228150"/>
            <a:ext cx="1554300" cy="12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60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Đẩy mạnh CNH-HĐH gắn với PTKT tri thức, bảo vệ TNMT</a:t>
            </a:r>
            <a:endParaRPr i="1" sz="1100"/>
          </a:p>
        </p:txBody>
      </p:sp>
      <p:sp>
        <p:nvSpPr>
          <p:cNvPr id="359" name="Google Shape;359;p9"/>
          <p:cNvSpPr txBox="1"/>
          <p:nvPr/>
        </p:nvSpPr>
        <p:spPr>
          <a:xfrm>
            <a:off x="5416647" y="2950083"/>
            <a:ext cx="1276200" cy="12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60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Xây dựng Đảng </a:t>
            </a:r>
            <a:endParaRPr i="1" sz="1100"/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60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trong sạch, vững mạnh</a:t>
            </a:r>
            <a:endParaRPr i="1" sz="1100"/>
          </a:p>
        </p:txBody>
      </p:sp>
      <p:sp>
        <p:nvSpPr>
          <p:cNvPr id="360" name="Google Shape;360;p9"/>
          <p:cNvSpPr txBox="1"/>
          <p:nvPr/>
        </p:nvSpPr>
        <p:spPr>
          <a:xfrm>
            <a:off x="3750860" y="5278627"/>
            <a:ext cx="15279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60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Xây dựng Nhà nước pháp quyền của dân, do dân, vì dân</a:t>
            </a:r>
            <a:endParaRPr i="1" sz="1100"/>
          </a:p>
        </p:txBody>
      </p:sp>
      <p:sp>
        <p:nvSpPr>
          <p:cNvPr id="361" name="Google Shape;361;p9"/>
          <p:cNvSpPr txBox="1"/>
          <p:nvPr/>
        </p:nvSpPr>
        <p:spPr>
          <a:xfrm>
            <a:off x="5416647" y="7559430"/>
            <a:ext cx="1276200" cy="16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60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Xây dựng dân chủ XHCN, tăng cường đoàn kết </a:t>
            </a:r>
            <a:endParaRPr i="1" sz="1860">
              <a:solidFill>
                <a:srgbClr val="FFFF00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ctr">
              <a:lnSpc>
                <a:spcPct val="116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60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dân tộc</a:t>
            </a:r>
            <a:endParaRPr i="1" sz="1200"/>
          </a:p>
        </p:txBody>
      </p:sp>
      <p:sp>
        <p:nvSpPr>
          <p:cNvPr id="362" name="Google Shape;362;p9"/>
          <p:cNvSpPr txBox="1"/>
          <p:nvPr/>
        </p:nvSpPr>
        <p:spPr>
          <a:xfrm>
            <a:off x="8354659" y="8119184"/>
            <a:ext cx="1276200" cy="12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60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Đối ngoại độc lập tự chủ, tích cực hội nhập quốc tế</a:t>
            </a:r>
            <a:endParaRPr i="1" sz="1100"/>
          </a:p>
        </p:txBody>
      </p:sp>
      <p:sp>
        <p:nvSpPr>
          <p:cNvPr id="363" name="Google Shape;363;p9"/>
          <p:cNvSpPr txBox="1"/>
          <p:nvPr/>
        </p:nvSpPr>
        <p:spPr>
          <a:xfrm>
            <a:off x="11136162" y="7560860"/>
            <a:ext cx="1276200" cy="12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29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60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Bảo đảm quốc phòng an ninh, trật tự, an toàn xã hội</a:t>
            </a:r>
            <a:endParaRPr i="1" sz="1100"/>
          </a:p>
        </p:txBody>
      </p:sp>
      <p:sp>
        <p:nvSpPr>
          <p:cNvPr id="364" name="Google Shape;364;p9"/>
          <p:cNvSpPr txBox="1"/>
          <p:nvPr/>
        </p:nvSpPr>
        <p:spPr>
          <a:xfrm>
            <a:off x="12700907" y="5291765"/>
            <a:ext cx="1386600" cy="13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1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8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Xây dựng nền văn hóa tiến tiến đậm đà bản sắc, nâng cao đời sống nhân dân, tiến bộ và</a:t>
            </a:r>
            <a:endParaRPr i="1" sz="1100"/>
          </a:p>
          <a:p>
            <a:pPr indent="0" lvl="0" marL="0" marR="0" rtl="0" algn="ctr">
              <a:lnSpc>
                <a:spcPct val="101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8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 công bằng</a:t>
            </a:r>
            <a:endParaRPr i="1" sz="1100"/>
          </a:p>
        </p:txBody>
      </p:sp>
      <p:sp>
        <p:nvSpPr>
          <p:cNvPr id="365" name="Google Shape;365;p9"/>
          <p:cNvSpPr txBox="1"/>
          <p:nvPr/>
        </p:nvSpPr>
        <p:spPr>
          <a:xfrm>
            <a:off x="11147975" y="2817789"/>
            <a:ext cx="12762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6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60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Phát triển kinh tế</a:t>
            </a:r>
            <a:endParaRPr i="1" sz="1100"/>
          </a:p>
          <a:p>
            <a:pPr indent="0" lvl="0" marL="0" marR="0" rtl="0" algn="ctr">
              <a:lnSpc>
                <a:spcPct val="126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60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 thị trường định hướng XHCN</a:t>
            </a:r>
            <a:endParaRPr i="1" sz="1100"/>
          </a:p>
        </p:txBody>
      </p:sp>
      <p:sp>
        <p:nvSpPr>
          <p:cNvPr id="366" name="Google Shape;366;p9"/>
          <p:cNvSpPr txBox="1"/>
          <p:nvPr/>
        </p:nvSpPr>
        <p:spPr>
          <a:xfrm>
            <a:off x="6908227" y="5158415"/>
            <a:ext cx="4145400" cy="18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7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90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8 Phương hướng </a:t>
            </a:r>
            <a:endParaRPr i="1"/>
          </a:p>
          <a:p>
            <a:pPr indent="0" lvl="0" marL="0" marR="0" rtl="0" algn="ctr">
              <a:lnSpc>
                <a:spcPct val="127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90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phát triển </a:t>
            </a:r>
            <a:endParaRPr i="1"/>
          </a:p>
          <a:p>
            <a:pPr indent="0" lvl="0" marL="0" marR="0" rtl="0" algn="ctr">
              <a:lnSpc>
                <a:spcPct val="127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90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(Cương lĩnh 2011)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